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1"/>
  </p:notesMasterIdLst>
  <p:handoutMasterIdLst>
    <p:handoutMasterId r:id="rId22"/>
  </p:handoutMasterIdLst>
  <p:sldIdLst>
    <p:sldId id="262" r:id="rId5"/>
    <p:sldId id="27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0" r:id="rId17"/>
    <p:sldId id="276" r:id="rId18"/>
    <p:sldId id="277" r:id="rId19"/>
    <p:sldId id="300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3F6E3-3844-4B88-B5B3-130B8282A223}" v="1" dt="2023-07-26T12:58:33.665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58839" autoAdjust="0"/>
  </p:normalViewPr>
  <p:slideViewPr>
    <p:cSldViewPr showGuides="1">
      <p:cViewPr varScale="1">
        <p:scale>
          <a:sx n="61" d="100"/>
          <a:sy n="61" d="100"/>
        </p:scale>
        <p:origin x="40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D8305FD5-4DE7-4A71-B69A-588ED9C098FA}"/>
    <pc:docChg chg="addSld delSld modSld">
      <pc:chgData name="Baeriswyl Michelle" userId="7dbe6026-e9b7-4e33-982d-84db899c07af" providerId="ADAL" clId="{D8305FD5-4DE7-4A71-B69A-588ED9C098FA}" dt="2022-07-20T09:49:42.136" v="34" actId="20577"/>
      <pc:docMkLst>
        <pc:docMk/>
      </pc:docMkLst>
      <pc:sldChg chg="addSp delSp modSp modAnim">
        <pc:chgData name="Baeriswyl Michelle" userId="7dbe6026-e9b7-4e33-982d-84db899c07af" providerId="ADAL" clId="{D8305FD5-4DE7-4A71-B69A-588ED9C098FA}" dt="2022-07-20T09:33:19.600" v="32"/>
        <pc:sldMkLst>
          <pc:docMk/>
          <pc:sldMk cId="2758361371" sldId="269"/>
        </pc:sldMkLst>
        <pc:picChg chg="del">
          <ac:chgData name="Baeriswyl Michelle" userId="7dbe6026-e9b7-4e33-982d-84db899c07af" providerId="ADAL" clId="{D8305FD5-4DE7-4A71-B69A-588ED9C098FA}" dt="2022-07-20T09:33:19.249" v="31" actId="478"/>
          <ac:picMkLst>
            <pc:docMk/>
            <pc:sldMk cId="2758361371" sldId="269"/>
            <ac:picMk id="6" creationId="{23D5FB96-7A22-4C32-A7FD-E0118B929B34}"/>
          </ac:picMkLst>
        </pc:picChg>
        <pc:picChg chg="add mod">
          <ac:chgData name="Baeriswyl Michelle" userId="7dbe6026-e9b7-4e33-982d-84db899c07af" providerId="ADAL" clId="{D8305FD5-4DE7-4A71-B69A-588ED9C098FA}" dt="2022-07-20T09:33:19.600" v="32"/>
          <ac:picMkLst>
            <pc:docMk/>
            <pc:sldMk cId="2758361371" sldId="269"/>
            <ac:picMk id="7" creationId="{28A90838-B608-F360-6A8A-3FEE86448B2D}"/>
          </ac:picMkLst>
        </pc:picChg>
      </pc:sldChg>
      <pc:sldChg chg="modSp mod">
        <pc:chgData name="Baeriswyl Michelle" userId="7dbe6026-e9b7-4e33-982d-84db899c07af" providerId="ADAL" clId="{D8305FD5-4DE7-4A71-B69A-588ED9C098FA}" dt="2022-07-20T09:49:42.136" v="34" actId="20577"/>
        <pc:sldMkLst>
          <pc:docMk/>
          <pc:sldMk cId="1982087489" sldId="277"/>
        </pc:sldMkLst>
        <pc:spChg chg="mod">
          <ac:chgData name="Baeriswyl Michelle" userId="7dbe6026-e9b7-4e33-982d-84db899c07af" providerId="ADAL" clId="{D8305FD5-4DE7-4A71-B69A-588ED9C098FA}" dt="2022-07-20T09:49:42.136" v="34" actId="20577"/>
          <ac:spMkLst>
            <pc:docMk/>
            <pc:sldMk cId="1982087489" sldId="277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D8305FD5-4DE7-4A71-B69A-588ED9C098FA}" dt="2022-07-20T08:27:29.176" v="3" actId="47"/>
        <pc:sldMkLst>
          <pc:docMk/>
          <pc:sldMk cId="66786403" sldId="278"/>
        </pc:sldMkLst>
      </pc:sldChg>
      <pc:sldChg chg="modSp mod modNotesTx">
        <pc:chgData name="Baeriswyl Michelle" userId="7dbe6026-e9b7-4e33-982d-84db899c07af" providerId="ADAL" clId="{D8305FD5-4DE7-4A71-B69A-588ED9C098FA}" dt="2022-07-20T09:29:20.730" v="30" actId="20577"/>
        <pc:sldMkLst>
          <pc:docMk/>
          <pc:sldMk cId="2257595290" sldId="279"/>
        </pc:sldMkLst>
        <pc:spChg chg="mod">
          <ac:chgData name="Baeriswyl Michelle" userId="7dbe6026-e9b7-4e33-982d-84db899c07af" providerId="ADAL" clId="{D8305FD5-4DE7-4A71-B69A-588ED9C098FA}" dt="2022-07-20T09:28:29.580" v="5" actId="20577"/>
          <ac:spMkLst>
            <pc:docMk/>
            <pc:sldMk cId="2257595290" sldId="279"/>
            <ac:spMk id="2" creationId="{46283654-4799-43A7-BA84-61D04D3871AB}"/>
          </ac:spMkLst>
        </pc:spChg>
        <pc:spChg chg="mod">
          <ac:chgData name="Baeriswyl Michelle" userId="7dbe6026-e9b7-4e33-982d-84db899c07af" providerId="ADAL" clId="{D8305FD5-4DE7-4A71-B69A-588ED9C098FA}" dt="2022-07-20T09:28:47.101" v="15" actId="20577"/>
          <ac:spMkLst>
            <pc:docMk/>
            <pc:sldMk cId="2257595290" sldId="279"/>
            <ac:spMk id="3" creationId="{B3534CFC-4BCD-4C8E-9B82-D4B11C11E85E}"/>
          </ac:spMkLst>
        </pc:spChg>
      </pc:sldChg>
      <pc:sldChg chg="modSp add mod">
        <pc:chgData name="Baeriswyl Michelle" userId="7dbe6026-e9b7-4e33-982d-84db899c07af" providerId="ADAL" clId="{D8305FD5-4DE7-4A71-B69A-588ED9C098FA}" dt="2022-07-20T08:27:27.021" v="2"/>
        <pc:sldMkLst>
          <pc:docMk/>
          <pc:sldMk cId="271774633" sldId="284"/>
        </pc:sldMkLst>
        <pc:spChg chg="mod">
          <ac:chgData name="Baeriswyl Michelle" userId="7dbe6026-e9b7-4e33-982d-84db899c07af" providerId="ADAL" clId="{D8305FD5-4DE7-4A71-B69A-588ED9C098FA}" dt="2022-07-20T08:27:20.750" v="1"/>
          <ac:spMkLst>
            <pc:docMk/>
            <pc:sldMk cId="271774633" sldId="284"/>
            <ac:spMk id="2" creationId="{2DD8B9DB-CFD3-4DCC-B6F9-0A67AC893E46}"/>
          </ac:spMkLst>
        </pc:spChg>
        <pc:spChg chg="mod">
          <ac:chgData name="Baeriswyl Michelle" userId="7dbe6026-e9b7-4e33-982d-84db899c07af" providerId="ADAL" clId="{D8305FD5-4DE7-4A71-B69A-588ED9C098FA}" dt="2022-07-20T08:27:27.021" v="2"/>
          <ac:spMkLst>
            <pc:docMk/>
            <pc:sldMk cId="271774633" sldId="284"/>
            <ac:spMk id="10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AE53F6E3-3844-4B88-B5B3-130B8282A223}"/>
    <pc:docChg chg="custSel delSld modSld">
      <pc:chgData name="Baeriswyl Michelle" userId="7dbe6026-e9b7-4e33-982d-84db899c07af" providerId="ADAL" clId="{AE53F6E3-3844-4B88-B5B3-130B8282A223}" dt="2023-07-26T12:58:33.665" v="50"/>
      <pc:docMkLst>
        <pc:docMk/>
      </pc:docMkLst>
      <pc:sldChg chg="addSp delSp modSp mod delAnim">
        <pc:chgData name="Baeriswyl Michelle" userId="7dbe6026-e9b7-4e33-982d-84db899c07af" providerId="ADAL" clId="{AE53F6E3-3844-4B88-B5B3-130B8282A223}" dt="2023-07-26T12:58:33.665" v="50"/>
        <pc:sldMkLst>
          <pc:docMk/>
          <pc:sldMk cId="2758361371" sldId="269"/>
        </pc:sldMkLst>
        <pc:picChg chg="add mod">
          <ac:chgData name="Baeriswyl Michelle" userId="7dbe6026-e9b7-4e33-982d-84db899c07af" providerId="ADAL" clId="{AE53F6E3-3844-4B88-B5B3-130B8282A223}" dt="2023-07-26T12:58:33.665" v="50"/>
          <ac:picMkLst>
            <pc:docMk/>
            <pc:sldMk cId="2758361371" sldId="269"/>
            <ac:picMk id="4" creationId="{716D3371-2A49-23F5-7012-8572CE3F785D}"/>
          </ac:picMkLst>
        </pc:picChg>
        <pc:picChg chg="del">
          <ac:chgData name="Baeriswyl Michelle" userId="7dbe6026-e9b7-4e33-982d-84db899c07af" providerId="ADAL" clId="{AE53F6E3-3844-4B88-B5B3-130B8282A223}" dt="2023-07-26T12:58:33.431" v="49" actId="478"/>
          <ac:picMkLst>
            <pc:docMk/>
            <pc:sldMk cId="2758361371" sldId="269"/>
            <ac:picMk id="7" creationId="{28A90838-B608-F360-6A8A-3FEE86448B2D}"/>
          </ac:picMkLst>
        </pc:picChg>
      </pc:sldChg>
      <pc:sldChg chg="modSp mod modNotesTx">
        <pc:chgData name="Baeriswyl Michelle" userId="7dbe6026-e9b7-4e33-982d-84db899c07af" providerId="ADAL" clId="{AE53F6E3-3844-4B88-B5B3-130B8282A223}" dt="2023-07-26T12:53:28.387" v="48" actId="20577"/>
        <pc:sldMkLst>
          <pc:docMk/>
          <pc:sldMk cId="2257595290" sldId="279"/>
        </pc:sldMkLst>
        <pc:spChg chg="mod">
          <ac:chgData name="Baeriswyl Michelle" userId="7dbe6026-e9b7-4e33-982d-84db899c07af" providerId="ADAL" clId="{AE53F6E3-3844-4B88-B5B3-130B8282A223}" dt="2023-07-26T12:52:19.624" v="3" actId="20577"/>
          <ac:spMkLst>
            <pc:docMk/>
            <pc:sldMk cId="2257595290" sldId="279"/>
            <ac:spMk id="2" creationId="{46283654-4799-43A7-BA84-61D04D3871AB}"/>
          </ac:spMkLst>
        </pc:spChg>
        <pc:spChg chg="mod">
          <ac:chgData name="Baeriswyl Michelle" userId="7dbe6026-e9b7-4e33-982d-84db899c07af" providerId="ADAL" clId="{AE53F6E3-3844-4B88-B5B3-130B8282A223}" dt="2023-07-26T12:52:58.997" v="20" actId="20577"/>
          <ac:spMkLst>
            <pc:docMk/>
            <pc:sldMk cId="2257595290" sldId="279"/>
            <ac:spMk id="3" creationId="{B3534CFC-4BCD-4C8E-9B82-D4B11C11E85E}"/>
          </ac:spMkLst>
        </pc:spChg>
      </pc:sldChg>
      <pc:sldChg chg="del">
        <pc:chgData name="Baeriswyl Michelle" userId="7dbe6026-e9b7-4e33-982d-84db899c07af" providerId="ADAL" clId="{AE53F6E3-3844-4B88-B5B3-130B8282A223}" dt="2023-07-26T12:52:13.906" v="0" actId="47"/>
        <pc:sldMkLst>
          <pc:docMk/>
          <pc:sldMk cId="271774633" sldId="284"/>
        </pc:sldMkLst>
      </pc:sldChg>
    </pc:docChg>
  </pc:docChgLst>
  <pc:docChgLst>
    <pc:chgData name="Baeriswyl Michelle" userId="7dbe6026-e9b7-4e33-982d-84db899c07af" providerId="ADAL" clId="{8CEE84D7-45C3-4B24-BF91-624B05B0D5F0}"/>
    <pc:docChg chg="custSel addSld delSld modSld">
      <pc:chgData name="Baeriswyl Michelle" userId="7dbe6026-e9b7-4e33-982d-84db899c07af" providerId="ADAL" clId="{8CEE84D7-45C3-4B24-BF91-624B05B0D5F0}" dt="2021-08-03T10:34:46.806" v="55" actId="47"/>
      <pc:docMkLst>
        <pc:docMk/>
      </pc:docMkLst>
      <pc:sldChg chg="addSp delSp modSp del mod">
        <pc:chgData name="Baeriswyl Michelle" userId="7dbe6026-e9b7-4e33-982d-84db899c07af" providerId="ADAL" clId="{8CEE84D7-45C3-4B24-BF91-624B05B0D5F0}" dt="2021-08-03T10:34:46.806" v="55" actId="47"/>
        <pc:sldMkLst>
          <pc:docMk/>
          <pc:sldMk cId="2776568456" sldId="263"/>
        </pc:sldMkLst>
        <pc:picChg chg="del">
          <ac:chgData name="Baeriswyl Michelle" userId="7dbe6026-e9b7-4e33-982d-84db899c07af" providerId="ADAL" clId="{8CEE84D7-45C3-4B24-BF91-624B05B0D5F0}" dt="2021-07-21T12:44:13.220" v="47" actId="478"/>
          <ac:picMkLst>
            <pc:docMk/>
            <pc:sldMk cId="2776568456" sldId="263"/>
            <ac:picMk id="5" creationId="{00000000-0000-0000-0000-000000000000}"/>
          </ac:picMkLst>
        </pc:picChg>
        <pc:picChg chg="add mod ord">
          <ac:chgData name="Baeriswyl Michelle" userId="7dbe6026-e9b7-4e33-982d-84db899c07af" providerId="ADAL" clId="{8CEE84D7-45C3-4B24-BF91-624B05B0D5F0}" dt="2021-07-22T05:50:03.172" v="53" actId="208"/>
          <ac:picMkLst>
            <pc:docMk/>
            <pc:sldMk cId="2776568456" sldId="263"/>
            <ac:picMk id="7" creationId="{A538FD58-9189-447F-9E55-C7B5DA0B4AEB}"/>
          </ac:picMkLst>
        </pc:picChg>
      </pc:sldChg>
      <pc:sldChg chg="addSp delSp modSp mod">
        <pc:chgData name="Baeriswyl Michelle" userId="7dbe6026-e9b7-4e33-982d-84db899c07af" providerId="ADAL" clId="{8CEE84D7-45C3-4B24-BF91-624B05B0D5F0}" dt="2021-07-21T12:28:55.263" v="1"/>
        <pc:sldMkLst>
          <pc:docMk/>
          <pc:sldMk cId="2758361371" sldId="269"/>
        </pc:sldMkLst>
        <pc:picChg chg="del">
          <ac:chgData name="Baeriswyl Michelle" userId="7dbe6026-e9b7-4e33-982d-84db899c07af" providerId="ADAL" clId="{8CEE84D7-45C3-4B24-BF91-624B05B0D5F0}" dt="2021-07-21T12:28:55.033" v="0" actId="478"/>
          <ac:picMkLst>
            <pc:docMk/>
            <pc:sldMk cId="2758361371" sldId="269"/>
            <ac:picMk id="5" creationId="{00000000-0000-0000-0000-000000000000}"/>
          </ac:picMkLst>
        </pc:picChg>
        <pc:picChg chg="add mod">
          <ac:chgData name="Baeriswyl Michelle" userId="7dbe6026-e9b7-4e33-982d-84db899c07af" providerId="ADAL" clId="{8CEE84D7-45C3-4B24-BF91-624B05B0D5F0}" dt="2021-07-21T12:28:55.263" v="1"/>
          <ac:picMkLst>
            <pc:docMk/>
            <pc:sldMk cId="2758361371" sldId="269"/>
            <ac:picMk id="6" creationId="{23D5FB96-7A22-4C32-A7FD-E0118B929B34}"/>
          </ac:picMkLst>
        </pc:picChg>
      </pc:sldChg>
      <pc:sldChg chg="modNotesTx">
        <pc:chgData name="Baeriswyl Michelle" userId="7dbe6026-e9b7-4e33-982d-84db899c07af" providerId="ADAL" clId="{8CEE84D7-45C3-4B24-BF91-624B05B0D5F0}" dt="2021-07-22T05:48:20.342" v="52" actId="6549"/>
        <pc:sldMkLst>
          <pc:docMk/>
          <pc:sldMk cId="181966743" sldId="271"/>
        </pc:sldMkLst>
      </pc:sldChg>
      <pc:sldChg chg="addSp delSp modSp mod">
        <pc:chgData name="Baeriswyl Michelle" userId="7dbe6026-e9b7-4e33-982d-84db899c07af" providerId="ADAL" clId="{8CEE84D7-45C3-4B24-BF91-624B05B0D5F0}" dt="2021-07-21T12:31:29.357" v="7" actId="20577"/>
        <pc:sldMkLst>
          <pc:docMk/>
          <pc:sldMk cId="66786403" sldId="278"/>
        </pc:sldMkLst>
        <pc:spChg chg="mod">
          <ac:chgData name="Baeriswyl Michelle" userId="7dbe6026-e9b7-4e33-982d-84db899c07af" providerId="ADAL" clId="{8CEE84D7-45C3-4B24-BF91-624B05B0D5F0}" dt="2021-07-21T12:31:29.357" v="7" actId="20577"/>
          <ac:spMkLst>
            <pc:docMk/>
            <pc:sldMk cId="66786403" sldId="278"/>
            <ac:spMk id="2" creationId="{2DD8B9DB-CFD3-4DCC-B6F9-0A67AC893E46}"/>
          </ac:spMkLst>
        </pc:spChg>
        <pc:graphicFrameChg chg="add mod">
          <ac:chgData name="Baeriswyl Michelle" userId="7dbe6026-e9b7-4e33-982d-84db899c07af" providerId="ADAL" clId="{8CEE84D7-45C3-4B24-BF91-624B05B0D5F0}" dt="2021-07-21T12:31:25.813" v="3"/>
          <ac:graphicFrameMkLst>
            <pc:docMk/>
            <pc:sldMk cId="66786403" sldId="278"/>
            <ac:graphicFrameMk id="8" creationId="{26D35AF7-E7BD-439C-9CE8-E6A64CDB313D}"/>
          </ac:graphicFrameMkLst>
        </pc:graphicFrameChg>
        <pc:picChg chg="del">
          <ac:chgData name="Baeriswyl Michelle" userId="7dbe6026-e9b7-4e33-982d-84db899c07af" providerId="ADAL" clId="{8CEE84D7-45C3-4B24-BF91-624B05B0D5F0}" dt="2021-07-21T12:31:25.373" v="2" actId="478"/>
          <ac:picMkLst>
            <pc:docMk/>
            <pc:sldMk cId="66786403" sldId="278"/>
            <ac:picMk id="7" creationId="{00000000-0000-0000-0000-000000000000}"/>
          </ac:picMkLst>
        </pc:picChg>
      </pc:sldChg>
      <pc:sldChg chg="modSp mod modNotesTx">
        <pc:chgData name="Baeriswyl Michelle" userId="7dbe6026-e9b7-4e33-982d-84db899c07af" providerId="ADAL" clId="{8CEE84D7-45C3-4B24-BF91-624B05B0D5F0}" dt="2021-07-22T05:16:25.537" v="51" actId="20577"/>
        <pc:sldMkLst>
          <pc:docMk/>
          <pc:sldMk cId="2257595290" sldId="279"/>
        </pc:sldMkLst>
        <pc:spChg chg="mod">
          <ac:chgData name="Baeriswyl Michelle" userId="7dbe6026-e9b7-4e33-982d-84db899c07af" providerId="ADAL" clId="{8CEE84D7-45C3-4B24-BF91-624B05B0D5F0}" dt="2021-07-21T12:34:34.902" v="9" actId="20577"/>
          <ac:spMkLst>
            <pc:docMk/>
            <pc:sldMk cId="2257595290" sldId="279"/>
            <ac:spMk id="2" creationId="{46283654-4799-43A7-BA84-61D04D3871AB}"/>
          </ac:spMkLst>
        </pc:spChg>
        <pc:spChg chg="mod">
          <ac:chgData name="Baeriswyl Michelle" userId="7dbe6026-e9b7-4e33-982d-84db899c07af" providerId="ADAL" clId="{8CEE84D7-45C3-4B24-BF91-624B05B0D5F0}" dt="2021-07-22T05:16:25.537" v="51" actId="20577"/>
          <ac:spMkLst>
            <pc:docMk/>
            <pc:sldMk cId="2257595290" sldId="279"/>
            <ac:spMk id="3" creationId="{B3534CFC-4BCD-4C8E-9B82-D4B11C11E85E}"/>
          </ac:spMkLst>
        </pc:spChg>
      </pc:sldChg>
      <pc:sldChg chg="add">
        <pc:chgData name="Baeriswyl Michelle" userId="7dbe6026-e9b7-4e33-982d-84db899c07af" providerId="ADAL" clId="{8CEE84D7-45C3-4B24-BF91-624B05B0D5F0}" dt="2021-08-03T10:30:31.746" v="54"/>
        <pc:sldMkLst>
          <pc:docMk/>
          <pc:sldMk cId="2650679061" sldId="3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3850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5170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19028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80253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5887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6944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Blessés par type de sport d’hiver (Ø 2016-2020):</a:t>
            </a:r>
            <a:endParaRPr lang="de-CH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Luge classique, luge de randonnée 6010</a:t>
            </a:r>
            <a:endParaRPr lang="de-CH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Hockey sur glace 4960</a:t>
            </a:r>
            <a:endParaRPr lang="de-CH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 de fond 7090</a:t>
            </a:r>
            <a:endParaRPr lang="de-CH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Patinage, patinage artistique 3780</a:t>
            </a:r>
            <a:endParaRPr lang="de-CH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 de randonnée 990</a:t>
            </a:r>
            <a:endParaRPr lang="de-CH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Autres sports </a:t>
            </a:r>
            <a:r>
              <a:rPr lang="fr-CH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d’hiver 4900</a:t>
            </a:r>
            <a:endParaRPr lang="fr-CH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CH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autres sports comprennent les sports de combat, le jeu de boules, le lancer, le golf, les sports</a:t>
            </a:r>
            <a:r>
              <a:rPr lang="fr-CH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équestres, l’</a:t>
            </a:r>
            <a:r>
              <a:rPr lang="fr-CH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équitation,</a:t>
            </a:r>
            <a:r>
              <a:rPr lang="fr-CH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sport équestre, la danse, la course automobile.</a:t>
            </a:r>
            <a:endParaRPr lang="de-CH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CH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CH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8413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7401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065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3159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244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6135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2213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334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Datum</a:t>
            </a:r>
            <a:r>
              <a:rPr lang="de-DE" dirty="0"/>
              <a:t>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de-DE" dirty="0"/>
              <a:t>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bg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fr-CH" noProof="0" smtClean="0"/>
              <a:t>juillet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3526" y="1279615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79377" y="376327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spc="3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noProof="0" dirty="0"/>
          </a:p>
        </p:txBody>
      </p:sp>
      <p:sp>
        <p:nvSpPr>
          <p:cNvPr id="14" name="Fußzeilenplatzhalter 7"/>
          <p:cNvSpPr txBox="1">
            <a:spLocks/>
          </p:cNvSpPr>
          <p:nvPr userDrawn="1"/>
        </p:nvSpPr>
        <p:spPr>
          <a:xfrm>
            <a:off x="1506058" y="6506856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15" name="Foliennummernplatzhalter 8"/>
          <p:cNvSpPr txBox="1">
            <a:spLocks/>
          </p:cNvSpPr>
          <p:nvPr userDrawn="1"/>
        </p:nvSpPr>
        <p:spPr>
          <a:xfrm>
            <a:off x="507952" y="6493682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328" y="744578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95774" y="1495514"/>
            <a:ext cx="7416800" cy="475297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fr-CH" noProof="0" smtClean="0"/>
              <a:t>juillet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fr-CH" noProof="0" smtClean="0"/>
              <a:t>juillet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fr-CH" noProof="0" smtClean="0"/>
              <a:t>juillet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fr-CH" noProof="0" smtClean="0"/>
              <a:t>juillet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fr-CH" noProof="0" smtClean="0"/>
              <a:t>juillet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de-DE" dirty="0"/>
              <a:t>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fr-CH" noProof="0" smtClean="0"/>
              <a:t>juillet 23</a:t>
            </a:fld>
            <a:endParaRPr lang="fr-CH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fr-CH" noProof="0" smtClean="0"/>
              <a:t>juillet 23</a:t>
            </a:fld>
            <a:endParaRPr lang="fr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, </a:t>
            </a:r>
            <a:r>
              <a:rPr lang="fr-CH" noProof="0" dirty="0" err="1"/>
              <a:t>Datum</a:t>
            </a:r>
            <a:endParaRPr lang="fr-CH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fr-CH" noProof="0" dirty="0"/>
              <a:t> Name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Schlusstext</a:t>
            </a:r>
            <a:endParaRPr lang="fr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bg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Datum</a:t>
            </a:r>
            <a:r>
              <a:rPr lang="fr-CH" noProof="0" dirty="0"/>
              <a:t>, </a:t>
            </a:r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fr-CH" noProof="0" dirty="0"/>
              <a:t> Name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tx1"/>
                </a:solidFill>
              </a:rPr>
              <a:t>Bureau de </a:t>
            </a:r>
            <a:r>
              <a:rPr lang="fr-CH" sz="1000" spc="19" baseline="0" noProof="0" dirty="0">
                <a:solidFill>
                  <a:schemeClr val="tx1"/>
                </a:solidFill>
              </a:rPr>
              <a:t>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dirty="0">
                <a:solidFill>
                  <a:schemeClr val="tx1"/>
                </a:solidFill>
              </a:rPr>
              <a:t>des accidents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info@bpa.ch bpa.ch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076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Highlight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de-DE" dirty="0"/>
              <a:t> </a:t>
            </a:r>
            <a:r>
              <a:rPr lang="fr-CH" noProof="0" dirty="0" err="1"/>
              <a:t>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fr-CH" noProof="0" smtClean="0"/>
              <a:t>juillet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</a:t>
            </a:r>
            <a:r>
              <a:rPr lang="fr-CH" noProof="0" dirty="0"/>
              <a:t>der</a:t>
            </a:r>
            <a:r>
              <a:rPr lang="de-DE" dirty="0"/>
              <a:t>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fr-CH" noProof="0" smtClean="0"/>
              <a:t>juillet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fr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H" noProof="0" dirty="0" err="1"/>
              <a:t>Textmasterformat</a:t>
            </a:r>
            <a:r>
              <a:rPr lang="fr-CH" noProof="0" dirty="0"/>
              <a:t> </a:t>
            </a:r>
            <a:br>
              <a:rPr lang="fr-CH" noProof="0" dirty="0"/>
            </a:br>
            <a:r>
              <a:rPr lang="fr-CH" noProof="0" dirty="0" err="1"/>
              <a:t>bearbeiten</a:t>
            </a:r>
            <a:endParaRPr lang="fr-CH" noProof="0" dirty="0"/>
          </a:p>
          <a:p>
            <a:pPr lvl="1"/>
            <a:r>
              <a:rPr lang="fr-CH" noProof="0" dirty="0" err="1"/>
              <a:t>Zweite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2"/>
            <a:r>
              <a:rPr lang="fr-CH" noProof="0" dirty="0" err="1"/>
              <a:t>Dritte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3"/>
            <a:r>
              <a:rPr lang="fr-CH" noProof="0" dirty="0" err="1"/>
              <a:t>Vierte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  <a:p>
            <a:pPr lvl="4"/>
            <a:r>
              <a:rPr lang="fr-CH" noProof="0" dirty="0" err="1"/>
              <a:t>Fünfte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fr-CH" noProof="0" smtClean="0"/>
              <a:t>juillet 23</a:t>
            </a:fld>
            <a:endParaRPr lang="fr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  <p:sldLayoutId id="2147483698" r:id="rId25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&amp;v=Nx0NpanBxcU&amp;feature=emb_titl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cnoz7GzD10&amp;t=1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Garder la maîtrise</a:t>
            </a:r>
            <a:br>
              <a:rPr lang="fr-CH" dirty="0"/>
            </a:br>
            <a:r>
              <a:rPr lang="fr-CH" dirty="0"/>
              <a:t>est tout un art.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Entreprise, événement,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 se comporter: les 10 règles de la FIS et les 3 directives de la SKUS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7063" lvl="1" indent="-627063">
              <a:buNone/>
            </a:pPr>
            <a:r>
              <a:rPr lang="de-CH" dirty="0"/>
              <a:t>5. 	</a:t>
            </a:r>
            <a:r>
              <a:rPr lang="fr-CH" dirty="0"/>
              <a:t>Avant de descendre ou d’exécuter un virage vers l’amont, examiner à la fois l’amont et l’aval.</a:t>
            </a:r>
          </a:p>
          <a:p>
            <a:pPr marL="627063" lvl="1" indent="-627063">
              <a:buNone/>
            </a:pPr>
            <a:r>
              <a:rPr lang="fr-CH" dirty="0"/>
              <a:t>6. 	Stationner uniquement sur le bord de la piste ou les endroits dégagés.</a:t>
            </a:r>
          </a:p>
          <a:p>
            <a:pPr marL="627063" lvl="1" indent="-627063">
              <a:buNone/>
            </a:pPr>
            <a:r>
              <a:rPr lang="fr-CH" dirty="0"/>
              <a:t>7. 	Monter ou descendre à pied uniquement par le bord de la piste. </a:t>
            </a:r>
          </a:p>
          <a:p>
            <a:pPr marL="627063" lvl="1" indent="-627063">
              <a:buNone/>
            </a:pPr>
            <a:r>
              <a:rPr lang="fr-CH" dirty="0"/>
              <a:t>8. 	Respecter le balisage et la signalisation.</a:t>
            </a:r>
          </a:p>
          <a:p>
            <a:pPr marL="627063" lvl="1" indent="-627063">
              <a:buNone/>
            </a:pPr>
            <a:r>
              <a:rPr lang="fr-CH" dirty="0"/>
              <a:t>9. 	En cas d’accident, porter secours et donner l’alerte.</a:t>
            </a:r>
          </a:p>
          <a:p>
            <a:pPr marL="627063" lvl="1" indent="-627063">
              <a:buNone/>
            </a:pPr>
            <a:r>
              <a:rPr lang="fr-CH" dirty="0"/>
              <a:t>10.  En tant que témoin ou partie responsable ou non d’un accident: faire connaître son identité.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174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 se comporter: les 10 règles de la FIS et les 3 directives de la SKUS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017223" cy="4692179"/>
          </a:xfrm>
        </p:spPr>
        <p:txBody>
          <a:bodyPr>
            <a:noAutofit/>
          </a:bodyPr>
          <a:lstStyle/>
          <a:p>
            <a:r>
              <a:rPr lang="fr-CH" dirty="0"/>
              <a:t>Pour les </a:t>
            </a:r>
            <a:r>
              <a:rPr lang="fr-CH" b="1" dirty="0" err="1"/>
              <a:t>snowboarders</a:t>
            </a:r>
            <a:r>
              <a:rPr lang="fr-CH" dirty="0"/>
              <a:t>, la Commission suisse pour la prévention des accidents sur les descentes pour sports de neige (</a:t>
            </a:r>
            <a:r>
              <a:rPr lang="fr-CH" b="1" dirty="0"/>
              <a:t>SKUS)</a:t>
            </a:r>
            <a:r>
              <a:rPr lang="fr-CH" dirty="0"/>
              <a:t> a édicté </a:t>
            </a:r>
            <a:r>
              <a:rPr lang="fr-CH" b="1" dirty="0"/>
              <a:t>trois directives supplémentaires</a:t>
            </a:r>
            <a:r>
              <a:rPr lang="fr-CH" dirty="0"/>
              <a:t>:</a:t>
            </a:r>
          </a:p>
          <a:p>
            <a:pPr marL="627063" lvl="0" indent="-627063"/>
            <a:r>
              <a:rPr lang="fr-CH" dirty="0"/>
              <a:t>1. 	Retournez toujours le snowboard (fixations dans la neige) lorsque vous le posez.</a:t>
            </a:r>
          </a:p>
          <a:p>
            <a:pPr marL="627063" lvl="0" indent="-627063">
              <a:buAutoNum type="arabicPeriod" startAt="2"/>
            </a:pPr>
            <a:r>
              <a:rPr lang="fr-CH" dirty="0"/>
              <a:t>Sur les téléskis et télésièges, détachez la jambe arrière de la fixation. </a:t>
            </a:r>
          </a:p>
          <a:p>
            <a:pPr marL="627063" lvl="0" indent="-627063">
              <a:buAutoNum type="arabicPeriod" startAt="2"/>
            </a:pPr>
            <a:r>
              <a:rPr lang="fr-CH" dirty="0"/>
              <a:t>Si vous avez des fixations de type alpin, fixez la jambe avant à la planche au moyen d’une lanière de sécurité (</a:t>
            </a:r>
            <a:r>
              <a:rPr lang="fr-CH" dirty="0" err="1"/>
              <a:t>leash</a:t>
            </a:r>
            <a:r>
              <a:rPr lang="fr-CH" dirty="0"/>
              <a:t>).</a:t>
            </a:r>
          </a:p>
          <a:p>
            <a:pPr lvl="4"/>
            <a:endParaRPr lang="fr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6200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fr-CH" dirty="0">
                <a:solidFill>
                  <a:prstClr val="black"/>
                </a:solidFill>
              </a:rPr>
              <a:t>Vidéo «</a:t>
            </a:r>
            <a:r>
              <a:rPr lang="fr-CH" dirty="0">
                <a:hlinkClick r:id="rId3"/>
              </a:rPr>
              <a:t>Descendez en sécurité</a:t>
            </a:r>
            <a:r>
              <a:rPr lang="fr-CH" dirty="0"/>
              <a:t>.</a:t>
            </a:r>
            <a:r>
              <a:rPr lang="fr-CH" dirty="0">
                <a:solidFill>
                  <a:prstClr val="black"/>
                </a:solidFill>
              </a:rPr>
              <a:t>»</a:t>
            </a:r>
            <a:endParaRPr lang="fr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6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Hors-piste: </a:t>
            </a:r>
            <a:r>
              <a:rPr lang="fr-FR" dirty="0"/>
              <a:t>plus de sécurité dans la poudreuse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568950" cy="469217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fr-CH" dirty="0"/>
              <a:t>Pour votre sécurité</a:t>
            </a:r>
          </a:p>
          <a:p>
            <a:pPr lvl="1"/>
            <a:r>
              <a:rPr lang="fr-CH" dirty="0"/>
              <a:t>Pour évoluer dans la poudreuse, utilisez les itinéraires sécurisés et balisés en jaune.</a:t>
            </a:r>
          </a:p>
          <a:p>
            <a:pPr lvl="1"/>
            <a:r>
              <a:rPr lang="fr-CH" dirty="0"/>
              <a:t>Suivez un cours sur les avalanches et rafraîchissez régulièrement vos connaissances et votre savoir-faire. </a:t>
            </a:r>
          </a:p>
          <a:p>
            <a:pPr lvl="1"/>
            <a:r>
              <a:rPr lang="fr-CH" dirty="0"/>
              <a:t>Au plus tard à partir du degré 3 de danger d’avalanches («marqué»), renoncez au hors-piste.</a:t>
            </a:r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484784"/>
            <a:ext cx="2968444" cy="43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5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Hors-piste: </a:t>
            </a:r>
            <a:r>
              <a:rPr lang="fr-FR" dirty="0"/>
              <a:t>plus de sécurité dans la poudreuse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568950" cy="4692179"/>
          </a:xfrm>
        </p:spPr>
        <p:txBody>
          <a:bodyPr>
            <a:noAutofit/>
          </a:bodyPr>
          <a:lstStyle/>
          <a:p>
            <a:pPr lvl="1"/>
            <a:r>
              <a:rPr lang="fr-CH" dirty="0"/>
              <a:t>Vous manquez d’expérience? Laissez-vous guider par un spécialiste en avalanche. </a:t>
            </a:r>
          </a:p>
          <a:p>
            <a:pPr lvl="1"/>
            <a:r>
              <a:rPr lang="fr-CH" dirty="0"/>
              <a:t>Emportez un téléphone et l’équipement d’urgence: détecteur de victimes d’avalanche (DVA), sonde, pelle.</a:t>
            </a:r>
          </a:p>
          <a:p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484784"/>
            <a:ext cx="2968444" cy="43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36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de-CH" dirty="0" err="1">
                <a:solidFill>
                  <a:prstClr val="black"/>
                </a:solidFill>
              </a:rPr>
              <a:t>Vidéo</a:t>
            </a:r>
            <a:r>
              <a:rPr lang="de-CH" dirty="0">
                <a:solidFill>
                  <a:prstClr val="black"/>
                </a:solidFill>
              </a:rPr>
              <a:t> «</a:t>
            </a:r>
            <a:r>
              <a:rPr lang="fr-FR" b="0" i="0" dirty="0">
                <a:effectLst/>
                <a:latin typeface="Roboto" panose="02000000000000000000" pitchFamily="2" charset="0"/>
                <a:hlinkClick r:id="rId3"/>
              </a:rPr>
              <a:t>Plus de sécurité dans la poudreuse</a:t>
            </a:r>
            <a:r>
              <a:rPr lang="de-CH" dirty="0">
                <a:solidFill>
                  <a:prstClr val="black"/>
                </a:solidFill>
              </a:rPr>
              <a:t>»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8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Informations complémentaires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9793086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dirty="0"/>
              <a:t>Vous trouverez davantage de conseils de prévention des accidents sur bpa.ch.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de-DE" dirty="0"/>
              <a:t>Blessés par type de sports, résidents suisses </a:t>
            </a:r>
            <a:r>
              <a:rPr lang="de-DE" altLang="de-DE" dirty="0"/>
              <a:t>(Ø 2016-2020)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268760"/>
            <a:ext cx="11233248" cy="4908203"/>
          </a:xfrm>
        </p:spPr>
        <p:txBody>
          <a:bodyPr/>
          <a:lstStyle/>
          <a:p>
            <a:pPr>
              <a:tabLst>
                <a:tab pos="3586163" algn="l"/>
                <a:tab pos="5202238" algn="r"/>
              </a:tabLst>
            </a:pPr>
            <a:r>
              <a:rPr lang="de-CH" altLang="de-DE" sz="2000" b="1" dirty="0">
                <a:solidFill>
                  <a:schemeClr val="accent2"/>
                </a:solidFill>
              </a:rPr>
              <a:t>Sports		</a:t>
            </a:r>
            <a:r>
              <a:rPr lang="fr-CH" altLang="de-DE" sz="2000" b="1" dirty="0">
                <a:solidFill>
                  <a:schemeClr val="accent2"/>
                </a:solidFill>
              </a:rPr>
              <a:t>Blessés</a:t>
            </a:r>
          </a:p>
          <a:p>
            <a:pPr>
              <a:spcAft>
                <a:spcPct val="0"/>
              </a:spcAft>
              <a:tabLst>
                <a:tab pos="5202238" algn="r"/>
                <a:tab pos="6546850" algn="r"/>
              </a:tabLst>
            </a:pPr>
            <a:r>
              <a:rPr lang="fr-CH" sz="2000" b="1" dirty="0"/>
              <a:t>Jeux de balle</a:t>
            </a:r>
            <a:r>
              <a:rPr lang="de-CH" altLang="de-DE" sz="2000" b="1" dirty="0"/>
              <a:t> </a:t>
            </a:r>
            <a:r>
              <a:rPr lang="de-CH" altLang="de-DE" sz="2000" dirty="0"/>
              <a:t>	</a:t>
            </a:r>
            <a:r>
              <a:rPr lang="de-CH" altLang="de-DE" sz="2000" b="1" dirty="0"/>
              <a:t>125 000	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5202238" algn="r"/>
                <a:tab pos="6546850" algn="r"/>
              </a:tabLst>
            </a:pPr>
            <a:r>
              <a:rPr lang="fr-CH" sz="2000" b="1" dirty="0"/>
              <a:t>Sports d’hiver</a:t>
            </a:r>
            <a:r>
              <a:rPr lang="de-CH" altLang="de-DE" sz="2000" b="1" dirty="0"/>
              <a:t> </a:t>
            </a:r>
            <a:r>
              <a:rPr lang="de-CH" altLang="de-DE" sz="2000" dirty="0"/>
              <a:t>	</a:t>
            </a:r>
            <a:r>
              <a:rPr lang="de-CH" altLang="de-DE" sz="2000" b="1" dirty="0"/>
              <a:t>89 000</a:t>
            </a:r>
            <a:r>
              <a:rPr lang="de-CH" altLang="de-DE" sz="2000" dirty="0"/>
              <a:t>		</a:t>
            </a:r>
            <a:endParaRPr lang="de-CH" altLang="de-DE" sz="2000" b="1" dirty="0"/>
          </a:p>
          <a:p>
            <a:pPr marL="176213">
              <a:lnSpc>
                <a:spcPct val="100000"/>
              </a:lnSpc>
              <a:spcAft>
                <a:spcPts val="0"/>
              </a:spcAft>
              <a:tabLst>
                <a:tab pos="5202238" algn="r"/>
              </a:tabLst>
            </a:pPr>
            <a:r>
              <a:rPr lang="de-CH" altLang="de-DE" sz="2000" dirty="0"/>
              <a:t> </a:t>
            </a:r>
            <a:r>
              <a:rPr lang="de-CH" altLang="de-DE" sz="2000" dirty="0">
                <a:solidFill>
                  <a:schemeClr val="accent4"/>
                </a:solidFill>
              </a:rPr>
              <a:t>Ski alpin	52 000</a:t>
            </a:r>
          </a:p>
          <a:p>
            <a:pPr marL="176213">
              <a:spcAft>
                <a:spcPts val="600"/>
              </a:spcAft>
              <a:tabLst>
                <a:tab pos="5202238" algn="r"/>
              </a:tabLst>
            </a:pPr>
            <a:r>
              <a:rPr lang="de-CH" altLang="de-DE" sz="2000" dirty="0">
                <a:solidFill>
                  <a:schemeClr val="accent4"/>
                </a:solidFill>
              </a:rPr>
              <a:t> Snowboard	9 000</a:t>
            </a:r>
          </a:p>
          <a:p>
            <a:pPr>
              <a:tabLst>
                <a:tab pos="5202238" algn="r"/>
                <a:tab pos="6546850" algn="r"/>
              </a:tabLst>
            </a:pPr>
            <a:r>
              <a:rPr lang="fr-CH" sz="2000" b="1" dirty="0"/>
              <a:t>Cyclisme et sports sur roulettes	</a:t>
            </a:r>
            <a:r>
              <a:rPr lang="de-CH" altLang="de-DE" sz="2000" b="1" dirty="0"/>
              <a:t>39 000</a:t>
            </a:r>
            <a:br>
              <a:rPr lang="fr-CH" sz="2000" b="1" dirty="0"/>
            </a:br>
            <a:r>
              <a:rPr lang="fr-CH" sz="1600" dirty="0">
                <a:solidFill>
                  <a:schemeClr val="dk1"/>
                </a:solidFill>
              </a:rPr>
              <a:t>(hors trafic routier)</a:t>
            </a:r>
          </a:p>
          <a:p>
            <a:pPr>
              <a:tabLst>
                <a:tab pos="5202238" algn="r"/>
                <a:tab pos="6546850" algn="r"/>
              </a:tabLst>
            </a:pPr>
            <a:r>
              <a:rPr lang="fr-CH" sz="2000" b="1" dirty="0"/>
              <a:t>Gymnastique, athlétisme</a:t>
            </a:r>
            <a:r>
              <a:rPr lang="de-CH" altLang="de-DE" sz="2000" b="1" dirty="0"/>
              <a:t>	38 000</a:t>
            </a:r>
          </a:p>
          <a:p>
            <a:pPr>
              <a:tabLst>
                <a:tab pos="5202238" algn="r"/>
                <a:tab pos="6546850" algn="r"/>
              </a:tabLst>
            </a:pPr>
            <a:r>
              <a:rPr lang="fr-CH" sz="2000" b="1" dirty="0"/>
              <a:t>Sports de montagne, randonnée</a:t>
            </a:r>
            <a:r>
              <a:rPr lang="de-CH" altLang="de-DE" sz="2000" b="1" dirty="0"/>
              <a:t>	41 000</a:t>
            </a:r>
          </a:p>
          <a:p>
            <a:pPr>
              <a:tabLst>
                <a:tab pos="5202238" algn="r"/>
                <a:tab pos="6546850" algn="r"/>
              </a:tabLst>
            </a:pPr>
            <a:r>
              <a:rPr lang="fr-CH" sz="2000" b="1" dirty="0"/>
              <a:t>Sports aquatiques</a:t>
            </a:r>
            <a:r>
              <a:rPr lang="de-CH" altLang="de-DE" sz="2000" b="1" dirty="0"/>
              <a:t>	19 000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5202238" algn="r"/>
                <a:tab pos="6546850" algn="r"/>
              </a:tabLst>
            </a:pPr>
            <a:r>
              <a:rPr lang="fr-CH" sz="2000" b="1" dirty="0"/>
              <a:t>Autres sports</a:t>
            </a:r>
            <a:r>
              <a:rPr lang="de-CH" altLang="de-DE" sz="2000" dirty="0"/>
              <a:t>	</a:t>
            </a:r>
            <a:r>
              <a:rPr lang="de-CH" altLang="de-DE" sz="2000" b="1" dirty="0"/>
              <a:t>74 000</a:t>
            </a:r>
            <a:r>
              <a:rPr lang="de-CH" altLang="de-DE" sz="2000" dirty="0"/>
              <a:t>			</a:t>
            </a:r>
            <a:r>
              <a:rPr lang="de-CH" altLang="de-DE" sz="2000" b="1" dirty="0">
                <a:solidFill>
                  <a:schemeClr val="accent2"/>
                </a:solidFill>
              </a:rPr>
              <a:t>Total:   426 000</a:t>
            </a:r>
          </a:p>
          <a:p>
            <a:pPr marL="5021263" indent="-5021263">
              <a:lnSpc>
                <a:spcPct val="100000"/>
              </a:lnSpc>
              <a:spcAft>
                <a:spcPts val="600"/>
              </a:spcAft>
              <a:tabLst>
                <a:tab pos="4667250" algn="r"/>
                <a:tab pos="6100763" algn="r"/>
              </a:tabLst>
            </a:pPr>
            <a:endParaRPr lang="de-CH" altLang="de-DE" sz="2000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759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CFD285-69E4-4CAF-9549-D83145ED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6FCEEDA-C516-4769-8B81-5B46768FBB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CH" dirty="0"/>
              <a:t>Plus de 90% des accidents de ski et de snowboard sont provoqués par l’accidenté lui-même. </a:t>
            </a:r>
          </a:p>
          <a:p>
            <a:endParaRPr lang="fr-CH" dirty="0"/>
          </a:p>
          <a:p>
            <a:pPr>
              <a:spcAft>
                <a:spcPts val="0"/>
              </a:spcAft>
            </a:pPr>
            <a:r>
              <a:rPr lang="fr-CH" dirty="0"/>
              <a:t>Donc: </a:t>
            </a:r>
          </a:p>
          <a:p>
            <a:r>
              <a:rPr lang="fr-CH" dirty="0"/>
              <a:t>Sur la piste, réfléchissez et prenez en compte les conseils du BPA.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2" y="908720"/>
            <a:ext cx="3319873" cy="49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4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75519"/>
            <a:ext cx="11233248" cy="315911"/>
          </a:xfrm>
        </p:spPr>
        <p:txBody>
          <a:bodyPr/>
          <a:lstStyle/>
          <a:p>
            <a:r>
              <a:rPr lang="fr-CH" dirty="0"/>
              <a:t>Vitesse adaptée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r>
              <a:rPr lang="fr-FR" dirty="0"/>
              <a:t>À ski ou à snowboard, on va plus vite qu’on ne le pense; la vitesse atteint rapidement les 50 km/h. </a:t>
            </a:r>
          </a:p>
          <a:p>
            <a:r>
              <a:rPr lang="fr-FR" dirty="0"/>
              <a:t>À cette allure, un choc contre un obstacle fixe est comparable à une chute de 10 mètres de haut.</a:t>
            </a:r>
            <a:endParaRPr lang="de-CH" dirty="0"/>
          </a:p>
          <a:p>
            <a:pPr marL="449263" indent="-449263"/>
            <a:r>
              <a:rPr lang="de-CH" dirty="0"/>
              <a:t>→	</a:t>
            </a:r>
            <a:r>
              <a:rPr lang="fr-FR" dirty="0"/>
              <a:t>Adaptez votre vitesse et votre manière de skier à vos capacités et aux conditions de la piste. Vous réduirez considérablement votre risque d’accident.</a:t>
            </a:r>
            <a:endParaRPr lang="de-CH" dirty="0"/>
          </a:p>
          <a:p>
            <a:pPr marL="449263" indent="-449263"/>
            <a:endParaRPr lang="de-CH" dirty="0"/>
          </a:p>
          <a:p>
            <a:pPr marL="627063" lvl="1" indent="-627063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478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Bien préparé pour la saison</a:t>
            </a:r>
            <a:endParaRPr lang="fr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729191" cy="4692179"/>
          </a:xfrm>
        </p:spPr>
        <p:txBody>
          <a:bodyPr>
            <a:noAutofit/>
          </a:bodyPr>
          <a:lstStyle/>
          <a:p>
            <a:pPr lvl="1"/>
            <a:r>
              <a:rPr lang="fr-FR" dirty="0"/>
              <a:t>Renforcez en particulier la musculature de votre tronc et de vos jambes, et travaillez votre équilibre.</a:t>
            </a:r>
          </a:p>
          <a:p>
            <a:pPr lvl="1"/>
            <a:r>
              <a:rPr lang="fr-FR" dirty="0"/>
              <a:t>Suivez un cours pour améliorer votre technique, sous la direction d’un moniteur.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980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Un équipement approprié</a:t>
            </a:r>
            <a:r>
              <a:rPr lang="de-CH" dirty="0"/>
              <a:t>: </a:t>
            </a:r>
            <a:r>
              <a:rPr lang="de-CH" dirty="0" err="1">
                <a:solidFill>
                  <a:schemeClr val="accent2"/>
                </a:solidFill>
              </a:rPr>
              <a:t>ski</a:t>
            </a:r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fr-FR" dirty="0"/>
              <a:t>Contrôlez et entretenez vos skis régulièrement.</a:t>
            </a:r>
          </a:p>
          <a:p>
            <a:pPr lvl="1"/>
            <a:r>
              <a:rPr lang="fr-FR" dirty="0"/>
              <a:t>Faites régler et contrôler vos fixations de ski dans un magasin spécialisé chaque année. </a:t>
            </a:r>
            <a:r>
              <a:rPr lang="de-CH" sz="1400" dirty="0"/>
              <a:t> </a:t>
            </a:r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marL="0" lvl="1" indent="0">
              <a:buNone/>
            </a:pPr>
            <a:r>
              <a:rPr lang="de-CH" sz="2000" dirty="0"/>
              <a:t>vignetteski.bpa.ch </a:t>
            </a:r>
          </a:p>
          <a:p>
            <a:pPr marL="0" lvl="1" indent="0">
              <a:buNone/>
            </a:pPr>
            <a:endParaRPr lang="de-CH" sz="1400" dirty="0"/>
          </a:p>
          <a:p>
            <a:pPr lvl="1"/>
            <a:endParaRPr lang="de-CH" sz="1400" dirty="0"/>
          </a:p>
          <a:p>
            <a:pPr marL="0" lvl="1" indent="0">
              <a:buNone/>
            </a:pPr>
            <a:endParaRPr lang="de-CH" sz="1400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4" name="Grafik 3" descr="Ein Bild, das Kreis, Schrift, Grafiken, Logo enthält.&#10;&#10;Automatisch generierte Beschreibung">
            <a:extLst>
              <a:ext uri="{FF2B5EF4-FFF2-40B4-BE49-F238E27FC236}">
                <a16:creationId xmlns:a16="http://schemas.microsoft.com/office/drawing/2014/main" id="{716D3371-2A49-23F5-7012-8572CE3F7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3068960"/>
            <a:ext cx="2430375" cy="24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6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Un équipement approprié</a:t>
            </a:r>
            <a:r>
              <a:rPr lang="de-CH" dirty="0"/>
              <a:t>: </a:t>
            </a:r>
            <a:r>
              <a:rPr lang="de-CH" dirty="0" err="1">
                <a:solidFill>
                  <a:schemeClr val="accent2"/>
                </a:solidFill>
              </a:rPr>
              <a:t>snowboard</a:t>
            </a:r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272807" cy="4692179"/>
          </a:xfrm>
        </p:spPr>
        <p:txBody>
          <a:bodyPr>
            <a:noAutofit/>
          </a:bodyPr>
          <a:lstStyle/>
          <a:p>
            <a:pPr lvl="1"/>
            <a:r>
              <a:rPr lang="fr-CH" dirty="0"/>
              <a:t>Contrôlez et entretenez votre snowboard régulièrement.</a:t>
            </a:r>
          </a:p>
          <a:p>
            <a:pPr lvl="1"/>
            <a:r>
              <a:rPr lang="fr-CH" dirty="0"/>
              <a:t>Resserrez les vis des fixations du snowboard, remplacez les éléments défectueux.</a:t>
            </a:r>
          </a:p>
          <a:p>
            <a:pPr marL="0" lvl="1" indent="0">
              <a:buNone/>
            </a:pPr>
            <a:endParaRPr lang="fr-CH" dirty="0"/>
          </a:p>
          <a:p>
            <a:pPr marL="0" lvl="1" indent="0">
              <a:buNone/>
            </a:pPr>
            <a:endParaRPr lang="fr-CH" dirty="0"/>
          </a:p>
          <a:p>
            <a:pPr lvl="1"/>
            <a:endParaRPr lang="fr-CH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124744"/>
            <a:ext cx="3319872" cy="49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4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Un équipement approprié: </a:t>
            </a:r>
            <a:r>
              <a:rPr lang="fr-FR" dirty="0">
                <a:solidFill>
                  <a:schemeClr val="accent2"/>
                </a:solidFill>
              </a:rPr>
              <a:t>vêtements et équipement de protection</a:t>
            </a:r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128" y="1052736"/>
            <a:ext cx="8539200" cy="5328592"/>
          </a:xfrm>
        </p:spPr>
        <p:txBody>
          <a:bodyPr>
            <a:noAutofit/>
          </a:bodyPr>
          <a:lstStyle/>
          <a:p>
            <a:pPr lvl="1"/>
            <a:r>
              <a:rPr lang="fr-CH" dirty="0"/>
              <a:t>Portez des vêtements chauds et résistant aux intempéries. </a:t>
            </a:r>
          </a:p>
          <a:p>
            <a:pPr lvl="1"/>
            <a:r>
              <a:rPr lang="fr-CH" dirty="0"/>
              <a:t>Portez un casque de ski ou de snowboard; un accident sur six</a:t>
            </a:r>
            <a:r>
              <a:rPr lang="fr-CH" sz="1400" dirty="0"/>
              <a:t> </a:t>
            </a:r>
            <a:r>
              <a:rPr lang="fr-CH" dirty="0"/>
              <a:t> touche la tête.</a:t>
            </a:r>
          </a:p>
          <a:p>
            <a:pPr lvl="1"/>
            <a:r>
              <a:rPr lang="fr-CH" dirty="0"/>
              <a:t>À snowboard, surtout pour les débutants, le port de protège-poignets est recommandé. </a:t>
            </a:r>
          </a:p>
          <a:p>
            <a:pPr lvl="1"/>
            <a:r>
              <a:rPr lang="fr-CH" dirty="0"/>
              <a:t>Une protection dorsale vous protège encore plus, surtout dans les </a:t>
            </a:r>
            <a:r>
              <a:rPr lang="fr-CH" dirty="0" err="1"/>
              <a:t>snowparks</a:t>
            </a:r>
            <a:r>
              <a:rPr lang="fr-CH" dirty="0"/>
              <a:t>. </a:t>
            </a:r>
          </a:p>
          <a:p>
            <a:pPr lvl="1"/>
            <a:r>
              <a:rPr lang="fr-CH" dirty="0"/>
              <a:t>N’oubliez pas de porter vos lunettes ou vos lentilles de contact.</a:t>
            </a:r>
          </a:p>
          <a:p>
            <a:pPr lvl="1"/>
            <a:r>
              <a:rPr lang="fr-CH" dirty="0"/>
              <a:t>Portez des lunettes de soleil avec une protection UV</a:t>
            </a:r>
            <a:r>
              <a:rPr lang="fr-FR" dirty="0"/>
              <a:t>. </a:t>
            </a:r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412776"/>
            <a:ext cx="278430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952" y="332656"/>
            <a:ext cx="11233248" cy="315911"/>
          </a:xfrm>
        </p:spPr>
        <p:txBody>
          <a:bodyPr/>
          <a:lstStyle/>
          <a:p>
            <a:r>
              <a:rPr lang="fr-FR" dirty="0"/>
              <a:t>Bien se comporter: les 10 règles de la FIS et les 3 directives de la SKUS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1287401"/>
          </a:xfrm>
        </p:spPr>
        <p:txBody>
          <a:bodyPr>
            <a:noAutofit/>
          </a:bodyPr>
          <a:lstStyle/>
          <a:p>
            <a:r>
              <a:rPr lang="fr-CH" dirty="0"/>
              <a:t>La responsabilité individuelle est une priorité absolue sur les pistes. La Fédération Internationale de Ski (</a:t>
            </a:r>
            <a:r>
              <a:rPr lang="fr-CH" b="1" dirty="0"/>
              <a:t>FIS</a:t>
            </a:r>
            <a:r>
              <a:rPr lang="fr-CH" dirty="0"/>
              <a:t>) a établi 10 </a:t>
            </a:r>
            <a:r>
              <a:rPr lang="fr-CH" b="1" dirty="0"/>
              <a:t>règles de conduite </a:t>
            </a:r>
            <a:r>
              <a:rPr lang="fr-CH" dirty="0"/>
              <a:t>pour les skieurs et les </a:t>
            </a:r>
            <a:r>
              <a:rPr lang="fr-CH" dirty="0" err="1"/>
              <a:t>snowboarders</a:t>
            </a:r>
            <a:r>
              <a:rPr lang="fr-CH" dirty="0"/>
              <a:t>:  </a:t>
            </a:r>
          </a:p>
          <a:p>
            <a:pPr marL="627063" lvl="1" indent="-627063">
              <a:buNone/>
            </a:pPr>
            <a:endParaRPr lang="fr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2468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None/>
            </a:pPr>
            <a:r>
              <a:rPr lang="de-CH" dirty="0"/>
              <a:t>1. 	</a:t>
            </a:r>
            <a:r>
              <a:rPr lang="fr-CH" dirty="0"/>
              <a:t>Ne pas mettre en danger autrui ou lui porter préjudice. </a:t>
            </a:r>
          </a:p>
          <a:p>
            <a:pPr marL="627063" lvl="1" indent="-627063">
              <a:buNone/>
            </a:pPr>
            <a:r>
              <a:rPr lang="fr-CH" dirty="0"/>
              <a:t>2. 	Adapter sa vitesse et son comportement à ses capacités personnelles et aux conditions.</a:t>
            </a:r>
          </a:p>
          <a:p>
            <a:pPr marL="627063" lvl="1" indent="-627063">
              <a:buFont typeface="Suisse Int'l" panose="020B0504000000000000" pitchFamily="34" charset="0"/>
              <a:buNone/>
            </a:pPr>
            <a:r>
              <a:rPr lang="fr-CH" dirty="0"/>
              <a:t>3. 	Respecter la trajectoire du skieur ou du </a:t>
            </a:r>
            <a:r>
              <a:rPr lang="fr-CH" dirty="0" err="1"/>
              <a:t>snowboarder</a:t>
            </a:r>
            <a:r>
              <a:rPr lang="fr-CH" dirty="0"/>
              <a:t> aval.</a:t>
            </a:r>
          </a:p>
          <a:p>
            <a:pPr marL="627063" lvl="1" indent="-627063">
              <a:buFont typeface="Suisse Int'l" panose="020B0504000000000000" pitchFamily="34" charset="0"/>
              <a:buNone/>
            </a:pPr>
            <a:r>
              <a:rPr lang="fr-CH" dirty="0"/>
              <a:t>4. 	Dépasser avec un écart suffisant.</a:t>
            </a:r>
          </a:p>
        </p:txBody>
      </p:sp>
    </p:spTree>
    <p:extLst>
      <p:ext uri="{BB962C8B-B14F-4D97-AF65-F5344CB8AC3E}">
        <p14:creationId xmlns:p14="http://schemas.microsoft.com/office/powerpoint/2010/main" val="81984378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-fr.potx" id="{092ECCA2-D4B9-491B-B3D2-77CEBDAAE832}" vid="{6F006824-F697-4289-B6E5-5A3BCAF5D25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578576-3801-4249-8CB7-98A6F7AA01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5F7FC-73BE-4000-A81D-18E6DB5E3193}">
  <ds:schemaRefs>
    <ds:schemaRef ds:uri="28b27246-006c-4c52-ba09-a14edd98252a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b4941f2-48be-4bb0-a3d9-a0ff0057a962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C8C765-F47B-4C42-B175-89E11BC697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Praesentation_BPA_fr</Template>
  <TotalTime>0</TotalTime>
  <Words>941</Words>
  <Application>Microsoft Office PowerPoint</Application>
  <PresentationFormat>Breitbild</PresentationFormat>
  <Paragraphs>123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BFU Suisse</vt:lpstr>
      <vt:lpstr>BFU Suisse </vt:lpstr>
      <vt:lpstr>BFU Suisse Medium</vt:lpstr>
      <vt:lpstr>Roboto</vt:lpstr>
      <vt:lpstr>Suisse Int'l</vt:lpstr>
      <vt:lpstr>Design bfu</vt:lpstr>
      <vt:lpstr>Garder la maîtrise est tout un art.</vt:lpstr>
      <vt:lpstr>Blessés par type de sports, résidents suisses (Ø 2016-2020)</vt:lpstr>
      <vt:lpstr>PowerPoint-Präsentation</vt:lpstr>
      <vt:lpstr>Vitesse adaptée</vt:lpstr>
      <vt:lpstr>Bien préparé pour la saison</vt:lpstr>
      <vt:lpstr>Un équipement approprié: ski</vt:lpstr>
      <vt:lpstr>Un équipement approprié: snowboard</vt:lpstr>
      <vt:lpstr>Un équipement approprié: vêtements et équipement de protection</vt:lpstr>
      <vt:lpstr>Bien se comporter: les 10 règles de la FIS et les 3 directives de la SKUS</vt:lpstr>
      <vt:lpstr>Bien se comporter: les 10 règles de la FIS et les 3 directives de la SKUS</vt:lpstr>
      <vt:lpstr>Bien se comporter: les 10 règles de la FIS et les 3 directives de la SKUS</vt:lpstr>
      <vt:lpstr>PowerPoint-Präsentation</vt:lpstr>
      <vt:lpstr>Hors-piste: plus de sécurité dans la poudreuse</vt:lpstr>
      <vt:lpstr>Hors-piste: plus de sécurité dans la poudreuse</vt:lpstr>
      <vt:lpstr>PowerPoint-Präsentation</vt:lpstr>
      <vt:lpstr>Informations complémentaires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43</cp:revision>
  <cp:lastPrinted>2019-03-22T15:02:17Z</cp:lastPrinted>
  <dcterms:created xsi:type="dcterms:W3CDTF">2019-09-26T05:40:04Z</dcterms:created>
  <dcterms:modified xsi:type="dcterms:W3CDTF">2023-07-26T12:58:36Z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