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3D_ECA8BF5D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62" r:id="rId5"/>
    <p:sldId id="306" r:id="rId6"/>
    <p:sldId id="316" r:id="rId7"/>
    <p:sldId id="314" r:id="rId8"/>
    <p:sldId id="313" r:id="rId9"/>
    <p:sldId id="317" r:id="rId10"/>
    <p:sldId id="318" r:id="rId11"/>
    <p:sldId id="320" r:id="rId12"/>
    <p:sldId id="321" r:id="rId13"/>
    <p:sldId id="315" r:id="rId14"/>
    <p:sldId id="319" r:id="rId15"/>
    <p:sldId id="290" r:id="rId16"/>
    <p:sldId id="322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C4FD39-F20B-48E7-DB95-301053007887}" name="Krämer Andrea" initials="AK" userId="S::a.kraemer@bfu.ch::06f2eb28-444d-4018-9c64-0660249339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2466B-3E6A-4A69-8673-0A7913A0ABC0}" v="2" dt="2024-03-20T05:29:39.57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106" d="100"/>
          <a:sy n="106" d="100"/>
        </p:scale>
        <p:origin x="257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0322466B-3E6A-4A69-8673-0A7913A0ABC0}"/>
    <pc:docChg chg="custSel modSld">
      <pc:chgData name="Baeriswyl Michelle" userId="7dbe6026-e9b7-4e33-982d-84db899c07af" providerId="ADAL" clId="{0322466B-3E6A-4A69-8673-0A7913A0ABC0}" dt="2024-02-29T05:15:28.867" v="6" actId="14100"/>
      <pc:docMkLst>
        <pc:docMk/>
      </pc:docMkLst>
      <pc:sldChg chg="addSp delSp modSp mod">
        <pc:chgData name="Baeriswyl Michelle" userId="7dbe6026-e9b7-4e33-982d-84db899c07af" providerId="ADAL" clId="{0322466B-3E6A-4A69-8673-0A7913A0ABC0}" dt="2024-02-29T05:15:28.867" v="6" actId="14100"/>
        <pc:sldMkLst>
          <pc:docMk/>
          <pc:sldMk cId="2506486048" sldId="306"/>
        </pc:sldMkLst>
        <pc:spChg chg="mod">
          <ac:chgData name="Baeriswyl Michelle" userId="7dbe6026-e9b7-4e33-982d-84db899c07af" providerId="ADAL" clId="{0322466B-3E6A-4A69-8673-0A7913A0ABC0}" dt="2024-02-29T05:15:28.867" v="6" actId="14100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0322466B-3E6A-4A69-8673-0A7913A0ABC0}" dt="2024-02-29T05:14:47.274" v="0" actId="478"/>
          <ac:spMkLst>
            <pc:docMk/>
            <pc:sldMk cId="2506486048" sldId="306"/>
            <ac:spMk id="3" creationId="{1D31CB7A-8250-6DB6-D25A-D89C851CDEFD}"/>
          </ac:spMkLst>
        </pc:spChg>
        <pc:picChg chg="add del">
          <ac:chgData name="Baeriswyl Michelle" userId="7dbe6026-e9b7-4e33-982d-84db899c07af" providerId="ADAL" clId="{0322466B-3E6A-4A69-8673-0A7913A0ABC0}" dt="2024-02-29T05:15:11.372" v="3" actId="478"/>
          <ac:picMkLst>
            <pc:docMk/>
            <pc:sldMk cId="2506486048" sldId="306"/>
            <ac:picMk id="6" creationId="{8E802B58-EE0E-23B2-7739-F06A96424215}"/>
          </ac:picMkLst>
        </pc:picChg>
        <pc:picChg chg="add mod">
          <ac:chgData name="Baeriswyl Michelle" userId="7dbe6026-e9b7-4e33-982d-84db899c07af" providerId="ADAL" clId="{0322466B-3E6A-4A69-8673-0A7913A0ABC0}" dt="2024-02-29T05:15:15.167" v="4" actId="208"/>
          <ac:picMkLst>
            <pc:docMk/>
            <pc:sldMk cId="2506486048" sldId="306"/>
            <ac:picMk id="7" creationId="{4D5D9F43-668A-DADC-377A-3711522555FA}"/>
          </ac:picMkLst>
        </pc:picChg>
      </pc:sldChg>
    </pc:docChg>
  </pc:docChgLst>
  <pc:docChgLst>
    <pc:chgData name="Baeriswyl Michelle" userId="7dbe6026-e9b7-4e33-982d-84db899c07af" providerId="ADAL" clId="{9DD108E6-4AB8-4359-8568-BEE8444C8545}"/>
    <pc:docChg chg="custSel modSld">
      <pc:chgData name="Baeriswyl Michelle" userId="7dbe6026-e9b7-4e33-982d-84db899c07af" providerId="ADAL" clId="{9DD108E6-4AB8-4359-8568-BEE8444C8545}" dt="2024-02-27T06:57:35.313" v="157" actId="478"/>
      <pc:docMkLst>
        <pc:docMk/>
      </pc:docMkLst>
      <pc:sldChg chg="modSp mod">
        <pc:chgData name="Baeriswyl Michelle" userId="7dbe6026-e9b7-4e33-982d-84db899c07af" providerId="ADAL" clId="{9DD108E6-4AB8-4359-8568-BEE8444C8545}" dt="2024-02-27T06:51:17.235" v="36" actId="14100"/>
        <pc:sldMkLst>
          <pc:docMk/>
          <pc:sldMk cId="2506486048" sldId="306"/>
        </pc:sldMkLst>
        <pc:spChg chg="mod">
          <ac:chgData name="Baeriswyl Michelle" userId="7dbe6026-e9b7-4e33-982d-84db899c07af" providerId="ADAL" clId="{9DD108E6-4AB8-4359-8568-BEE8444C8545}" dt="2024-02-27T06:51:17.235" v="36" actId="14100"/>
          <ac:spMkLst>
            <pc:docMk/>
            <pc:sldMk cId="2506486048" sldId="306"/>
            <ac:spMk id="2" creationId="{161A11B3-92A6-4627-896F-7FFCE60EFB70}"/>
          </ac:spMkLst>
        </pc:spChg>
      </pc:sldChg>
      <pc:sldChg chg="delSp mod">
        <pc:chgData name="Baeriswyl Michelle" userId="7dbe6026-e9b7-4e33-982d-84db899c07af" providerId="ADAL" clId="{9DD108E6-4AB8-4359-8568-BEE8444C8545}" dt="2024-02-27T06:57:32.043" v="156" actId="478"/>
        <pc:sldMkLst>
          <pc:docMk/>
          <pc:sldMk cId="4167481449" sldId="313"/>
        </pc:sldMkLst>
        <pc:spChg chg="del">
          <ac:chgData name="Baeriswyl Michelle" userId="7dbe6026-e9b7-4e33-982d-84db899c07af" providerId="ADAL" clId="{9DD108E6-4AB8-4359-8568-BEE8444C8545}" dt="2024-02-27T06:57:32.043" v="156" actId="478"/>
          <ac:spMkLst>
            <pc:docMk/>
            <pc:sldMk cId="4167481449" sldId="313"/>
            <ac:spMk id="23" creationId="{40930656-411F-A57E-9955-04948D217541}"/>
          </ac:spMkLst>
        </pc:spChg>
      </pc:sldChg>
      <pc:sldChg chg="delSp mod">
        <pc:chgData name="Baeriswyl Michelle" userId="7dbe6026-e9b7-4e33-982d-84db899c07af" providerId="ADAL" clId="{9DD108E6-4AB8-4359-8568-BEE8444C8545}" dt="2024-02-27T06:57:28.331" v="155" actId="478"/>
        <pc:sldMkLst>
          <pc:docMk/>
          <pc:sldMk cId="102243164" sldId="314"/>
        </pc:sldMkLst>
        <pc:spChg chg="del">
          <ac:chgData name="Baeriswyl Michelle" userId="7dbe6026-e9b7-4e33-982d-84db899c07af" providerId="ADAL" clId="{9DD108E6-4AB8-4359-8568-BEE8444C8545}" dt="2024-02-27T06:57:28.331" v="155" actId="478"/>
          <ac:spMkLst>
            <pc:docMk/>
            <pc:sldMk cId="102243164" sldId="314"/>
            <ac:spMk id="23" creationId="{5F95D845-8F65-82AD-0313-E379C53DAE7A}"/>
          </ac:spMkLst>
        </pc:spChg>
      </pc:sldChg>
      <pc:sldChg chg="delSp modSp mod">
        <pc:chgData name="Baeriswyl Michelle" userId="7dbe6026-e9b7-4e33-982d-84db899c07af" providerId="ADAL" clId="{9DD108E6-4AB8-4359-8568-BEE8444C8545}" dt="2024-02-27T06:57:18.361" v="153" actId="478"/>
        <pc:sldMkLst>
          <pc:docMk/>
          <pc:sldMk cId="3567415309" sldId="315"/>
        </pc:sldMkLst>
        <pc:spChg chg="mod">
          <ac:chgData name="Baeriswyl Michelle" userId="7dbe6026-e9b7-4e33-982d-84db899c07af" providerId="ADAL" clId="{9DD108E6-4AB8-4359-8568-BEE8444C8545}" dt="2024-02-27T06:52:09.705" v="41" actId="14100"/>
          <ac:spMkLst>
            <pc:docMk/>
            <pc:sldMk cId="3567415309" sldId="315"/>
            <ac:spMk id="2" creationId="{52F1A9E7-DCAE-453A-AEAC-95CB096A628B}"/>
          </ac:spMkLst>
        </pc:spChg>
        <pc:spChg chg="del">
          <ac:chgData name="Baeriswyl Michelle" userId="7dbe6026-e9b7-4e33-982d-84db899c07af" providerId="ADAL" clId="{9DD108E6-4AB8-4359-8568-BEE8444C8545}" dt="2024-02-27T06:57:18.361" v="153" actId="478"/>
          <ac:spMkLst>
            <pc:docMk/>
            <pc:sldMk cId="3567415309" sldId="315"/>
            <ac:spMk id="28" creationId="{61EB74D9-BAC3-4A5B-3992-14DC14E512A8}"/>
          </ac:spMkLst>
        </pc:spChg>
      </pc:sldChg>
      <pc:sldChg chg="delSp mod">
        <pc:chgData name="Baeriswyl Michelle" userId="7dbe6026-e9b7-4e33-982d-84db899c07af" providerId="ADAL" clId="{9DD108E6-4AB8-4359-8568-BEE8444C8545}" dt="2024-02-27T06:57:25.587" v="154" actId="478"/>
        <pc:sldMkLst>
          <pc:docMk/>
          <pc:sldMk cId="803423373" sldId="316"/>
        </pc:sldMkLst>
        <pc:spChg chg="del">
          <ac:chgData name="Baeriswyl Michelle" userId="7dbe6026-e9b7-4e33-982d-84db899c07af" providerId="ADAL" clId="{9DD108E6-4AB8-4359-8568-BEE8444C8545}" dt="2024-02-27T06:57:25.587" v="154" actId="478"/>
          <ac:spMkLst>
            <pc:docMk/>
            <pc:sldMk cId="803423373" sldId="316"/>
            <ac:spMk id="18" creationId="{5EA5D739-E521-07B0-5710-ECE58CC28179}"/>
          </ac:spMkLst>
        </pc:spChg>
      </pc:sldChg>
      <pc:sldChg chg="addSp delSp modSp mod">
        <pc:chgData name="Baeriswyl Michelle" userId="7dbe6026-e9b7-4e33-982d-84db899c07af" providerId="ADAL" clId="{9DD108E6-4AB8-4359-8568-BEE8444C8545}" dt="2024-02-27T06:57:35.313" v="157" actId="478"/>
        <pc:sldMkLst>
          <pc:docMk/>
          <pc:sldMk cId="3970482013" sldId="317"/>
        </pc:sldMkLst>
        <pc:spChg chg="add mod">
          <ac:chgData name="Baeriswyl Michelle" userId="7dbe6026-e9b7-4e33-982d-84db899c07af" providerId="ADAL" clId="{9DD108E6-4AB8-4359-8568-BEE8444C8545}" dt="2024-02-27T06:56:34" v="139" actId="164"/>
          <ac:spMkLst>
            <pc:docMk/>
            <pc:sldMk cId="3970482013" sldId="317"/>
            <ac:spMk id="3" creationId="{B9E31D86-5E29-6A6A-5392-A994683CD9A7}"/>
          </ac:spMkLst>
        </pc:spChg>
        <pc:spChg chg="add mod">
          <ac:chgData name="Baeriswyl Michelle" userId="7dbe6026-e9b7-4e33-982d-84db899c07af" providerId="ADAL" clId="{9DD108E6-4AB8-4359-8568-BEE8444C8545}" dt="2024-02-27T06:56:34" v="139" actId="164"/>
          <ac:spMkLst>
            <pc:docMk/>
            <pc:sldMk cId="3970482013" sldId="317"/>
            <ac:spMk id="7" creationId="{71241339-D27D-D709-C2DA-64F4409C17B3}"/>
          </ac:spMkLst>
        </pc:spChg>
        <pc:spChg chg="add mod">
          <ac:chgData name="Baeriswyl Michelle" userId="7dbe6026-e9b7-4e33-982d-84db899c07af" providerId="ADAL" clId="{9DD108E6-4AB8-4359-8568-BEE8444C8545}" dt="2024-02-27T06:57:00.211" v="149" actId="14100"/>
          <ac:spMkLst>
            <pc:docMk/>
            <pc:sldMk cId="3970482013" sldId="317"/>
            <ac:spMk id="8" creationId="{E9BE3488-D563-80BA-880E-E4E3E5505008}"/>
          </ac:spMkLst>
        </pc:spChg>
        <pc:spChg chg="add mod">
          <ac:chgData name="Baeriswyl Michelle" userId="7dbe6026-e9b7-4e33-982d-84db899c07af" providerId="ADAL" clId="{9DD108E6-4AB8-4359-8568-BEE8444C8545}" dt="2024-02-27T06:56:34" v="139" actId="164"/>
          <ac:spMkLst>
            <pc:docMk/>
            <pc:sldMk cId="3970482013" sldId="317"/>
            <ac:spMk id="9" creationId="{B2CA85EB-5E73-A045-D05A-A8B2432F351F}"/>
          </ac:spMkLst>
        </pc:spChg>
        <pc:spChg chg="del">
          <ac:chgData name="Baeriswyl Michelle" userId="7dbe6026-e9b7-4e33-982d-84db899c07af" providerId="ADAL" clId="{9DD108E6-4AB8-4359-8568-BEE8444C8545}" dt="2024-02-27T06:57:35.313" v="157" actId="478"/>
          <ac:spMkLst>
            <pc:docMk/>
            <pc:sldMk cId="3970482013" sldId="317"/>
            <ac:spMk id="18" creationId="{C6C90E13-3C0A-D30B-0E65-6ED9C56178BF}"/>
          </ac:spMkLst>
        </pc:spChg>
        <pc:grpChg chg="add mod">
          <ac:chgData name="Baeriswyl Michelle" userId="7dbe6026-e9b7-4e33-982d-84db899c07af" providerId="ADAL" clId="{9DD108E6-4AB8-4359-8568-BEE8444C8545}" dt="2024-02-27T06:56:34" v="139" actId="164"/>
          <ac:grpSpMkLst>
            <pc:docMk/>
            <pc:sldMk cId="3970482013" sldId="317"/>
            <ac:grpSpMk id="10" creationId="{C03E338D-9314-EE8F-53A4-30EB887C0717}"/>
          </ac:grpSpMkLst>
        </pc:grpChg>
        <pc:picChg chg="mod">
          <ac:chgData name="Baeriswyl Michelle" userId="7dbe6026-e9b7-4e33-982d-84db899c07af" providerId="ADAL" clId="{9DD108E6-4AB8-4359-8568-BEE8444C8545}" dt="2024-02-27T06:56:34" v="139" actId="164"/>
          <ac:picMkLst>
            <pc:docMk/>
            <pc:sldMk cId="3970482013" sldId="317"/>
            <ac:picMk id="6" creationId="{975517CE-6D66-65E5-95B4-3ECA9B7AA510}"/>
          </ac:picMkLst>
        </pc:picChg>
      </pc:sldChg>
      <pc:sldChg chg="delSp mod">
        <pc:chgData name="Baeriswyl Michelle" userId="7dbe6026-e9b7-4e33-982d-84db899c07af" providerId="ADAL" clId="{9DD108E6-4AB8-4359-8568-BEE8444C8545}" dt="2024-02-27T06:57:12.351" v="151" actId="478"/>
        <pc:sldMkLst>
          <pc:docMk/>
          <pc:sldMk cId="1977008978" sldId="318"/>
        </pc:sldMkLst>
        <pc:spChg chg="del">
          <ac:chgData name="Baeriswyl Michelle" userId="7dbe6026-e9b7-4e33-982d-84db899c07af" providerId="ADAL" clId="{9DD108E6-4AB8-4359-8568-BEE8444C8545}" dt="2024-02-27T06:57:12.351" v="151" actId="478"/>
          <ac:spMkLst>
            <pc:docMk/>
            <pc:sldMk cId="1977008978" sldId="318"/>
            <ac:spMk id="18" creationId="{C6C90E13-3C0A-D30B-0E65-6ED9C56178BF}"/>
          </ac:spMkLst>
        </pc:spChg>
      </pc:sldChg>
      <pc:sldChg chg="addSp delSp modSp mod">
        <pc:chgData name="Baeriswyl Michelle" userId="7dbe6026-e9b7-4e33-982d-84db899c07af" providerId="ADAL" clId="{9DD108E6-4AB8-4359-8568-BEE8444C8545}" dt="2024-02-27T06:52:20.036" v="44" actId="20577"/>
        <pc:sldMkLst>
          <pc:docMk/>
          <pc:sldMk cId="2768345831" sldId="319"/>
        </pc:sldMkLst>
        <pc:spChg chg="mod">
          <ac:chgData name="Baeriswyl Michelle" userId="7dbe6026-e9b7-4e33-982d-84db899c07af" providerId="ADAL" clId="{9DD108E6-4AB8-4359-8568-BEE8444C8545}" dt="2024-02-27T06:52:20.036" v="44" actId="20577"/>
          <ac:spMkLst>
            <pc:docMk/>
            <pc:sldMk cId="2768345831" sldId="319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9DD108E6-4AB8-4359-8568-BEE8444C8545}" dt="2024-02-22T06:43:44.336" v="34" actId="1037"/>
          <ac:picMkLst>
            <pc:docMk/>
            <pc:sldMk cId="2768345831" sldId="319"/>
            <ac:picMk id="5" creationId="{2CD8D423-9FA5-C7F5-1E1F-A5525DCEDA9C}"/>
          </ac:picMkLst>
        </pc:picChg>
        <pc:picChg chg="del">
          <ac:chgData name="Baeriswyl Michelle" userId="7dbe6026-e9b7-4e33-982d-84db899c07af" providerId="ADAL" clId="{9DD108E6-4AB8-4359-8568-BEE8444C8545}" dt="2024-02-22T06:43:39.675" v="6" actId="478"/>
          <ac:picMkLst>
            <pc:docMk/>
            <pc:sldMk cId="2768345831" sldId="319"/>
            <ac:picMk id="9" creationId="{C7EF1868-CA7E-AC1A-01E2-8F44AA85E694}"/>
          </ac:picMkLst>
        </pc:picChg>
      </pc:sldChg>
      <pc:sldChg chg="delSp mod">
        <pc:chgData name="Baeriswyl Michelle" userId="7dbe6026-e9b7-4e33-982d-84db899c07af" providerId="ADAL" clId="{9DD108E6-4AB8-4359-8568-BEE8444C8545}" dt="2024-02-27T06:57:09.997" v="150" actId="478"/>
        <pc:sldMkLst>
          <pc:docMk/>
          <pc:sldMk cId="2383321756" sldId="320"/>
        </pc:sldMkLst>
        <pc:spChg chg="del">
          <ac:chgData name="Baeriswyl Michelle" userId="7dbe6026-e9b7-4e33-982d-84db899c07af" providerId="ADAL" clId="{9DD108E6-4AB8-4359-8568-BEE8444C8545}" dt="2024-02-27T06:57:09.997" v="150" actId="478"/>
          <ac:spMkLst>
            <pc:docMk/>
            <pc:sldMk cId="2383321756" sldId="320"/>
            <ac:spMk id="18" creationId="{C6C90E13-3C0A-D30B-0E65-6ED9C56178BF}"/>
          </ac:spMkLst>
        </pc:spChg>
      </pc:sldChg>
      <pc:sldChg chg="delSp modSp mod">
        <pc:chgData name="Baeriswyl Michelle" userId="7dbe6026-e9b7-4e33-982d-84db899c07af" providerId="ADAL" clId="{9DD108E6-4AB8-4359-8568-BEE8444C8545}" dt="2024-02-27T06:57:15.334" v="152" actId="478"/>
        <pc:sldMkLst>
          <pc:docMk/>
          <pc:sldMk cId="888558798" sldId="321"/>
        </pc:sldMkLst>
        <pc:spChg chg="mod">
          <ac:chgData name="Baeriswyl Michelle" userId="7dbe6026-e9b7-4e33-982d-84db899c07af" providerId="ADAL" clId="{9DD108E6-4AB8-4359-8568-BEE8444C8545}" dt="2024-02-27T06:51:56.986" v="38" actId="1076"/>
          <ac:spMkLst>
            <pc:docMk/>
            <pc:sldMk cId="888558798" sldId="321"/>
            <ac:spMk id="7" creationId="{5E31E88E-575A-EFC7-F6F6-9A89142F1DDD}"/>
          </ac:spMkLst>
        </pc:spChg>
        <pc:spChg chg="mod">
          <ac:chgData name="Baeriswyl Michelle" userId="7dbe6026-e9b7-4e33-982d-84db899c07af" providerId="ADAL" clId="{9DD108E6-4AB8-4359-8568-BEE8444C8545}" dt="2024-02-27T06:52:03.185" v="40" actId="1076"/>
          <ac:spMkLst>
            <pc:docMk/>
            <pc:sldMk cId="888558798" sldId="321"/>
            <ac:spMk id="9" creationId="{3D06E39E-10EC-7E10-ABB9-DEAE76590C87}"/>
          </ac:spMkLst>
        </pc:spChg>
        <pc:spChg chg="mod">
          <ac:chgData name="Baeriswyl Michelle" userId="7dbe6026-e9b7-4e33-982d-84db899c07af" providerId="ADAL" clId="{9DD108E6-4AB8-4359-8568-BEE8444C8545}" dt="2024-02-27T06:51:59.746" v="39" actId="1076"/>
          <ac:spMkLst>
            <pc:docMk/>
            <pc:sldMk cId="888558798" sldId="321"/>
            <ac:spMk id="11" creationId="{6F159B15-C4E9-95F3-A030-0D5378AA7CF3}"/>
          </ac:spMkLst>
        </pc:spChg>
        <pc:spChg chg="del">
          <ac:chgData name="Baeriswyl Michelle" userId="7dbe6026-e9b7-4e33-982d-84db899c07af" providerId="ADAL" clId="{9DD108E6-4AB8-4359-8568-BEE8444C8545}" dt="2024-02-27T06:57:15.334" v="152" actId="478"/>
          <ac:spMkLst>
            <pc:docMk/>
            <pc:sldMk cId="888558798" sldId="321"/>
            <ac:spMk id="18" creationId="{C6C90E13-3C0A-D30B-0E65-6ED9C56178BF}"/>
          </ac:spMkLst>
        </pc:spChg>
      </pc:sldChg>
      <pc:sldChg chg="modSp mod">
        <pc:chgData name="Baeriswyl Michelle" userId="7dbe6026-e9b7-4e33-982d-84db899c07af" providerId="ADAL" clId="{9DD108E6-4AB8-4359-8568-BEE8444C8545}" dt="2024-02-22T06:43:54.147" v="35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9DD108E6-4AB8-4359-8568-BEE8444C8545}" dt="2024-02-22T06:43:54.147" v="35" actId="20577"/>
          <ac:spMkLst>
            <pc:docMk/>
            <pc:sldMk cId="830664066" sldId="32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8F812E14-4109-45FC-B99B-F701D9E55160}"/>
    <pc:docChg chg="custSel modSld">
      <pc:chgData name="Baeriswyl Michelle" userId="7dbe6026-e9b7-4e33-982d-84db899c07af" providerId="ADAL" clId="{8F812E14-4109-45FC-B99B-F701D9E55160}" dt="2024-02-12T15:03:24.499" v="9" actId="27636"/>
      <pc:docMkLst>
        <pc:docMk/>
      </pc:docMkLst>
      <pc:sldChg chg="modSp mod">
        <pc:chgData name="Baeriswyl Michelle" userId="7dbe6026-e9b7-4e33-982d-84db899c07af" providerId="ADAL" clId="{8F812E14-4109-45FC-B99B-F701D9E55160}" dt="2024-02-12T15:02:17.606" v="7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8F812E14-4109-45FC-B99B-F701D9E55160}" dt="2024-02-12T15:02:17.606" v="7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8F812E14-4109-45FC-B99B-F701D9E55160}" dt="2024-02-12T15:03:14.105" v="8"/>
        <pc:sldMkLst>
          <pc:docMk/>
          <pc:sldMk cId="3395490027" sldId="290"/>
        </pc:sldMkLst>
        <pc:spChg chg="mod">
          <ac:chgData name="Baeriswyl Michelle" userId="7dbe6026-e9b7-4e33-982d-84db899c07af" providerId="ADAL" clId="{8F812E14-4109-45FC-B99B-F701D9E55160}" dt="2024-02-12T15:03:14.105" v="8"/>
          <ac:spMkLst>
            <pc:docMk/>
            <pc:sldMk cId="3395490027" sldId="29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8F812E14-4109-45FC-B99B-F701D9E55160}" dt="2024-02-12T15:03:24.499" v="9" actId="27636"/>
        <pc:sldMkLst>
          <pc:docMk/>
          <pc:sldMk cId="3970482013" sldId="317"/>
        </pc:sldMkLst>
        <pc:spChg chg="mod">
          <ac:chgData name="Baeriswyl Michelle" userId="7dbe6026-e9b7-4e33-982d-84db899c07af" providerId="ADAL" clId="{8F812E14-4109-45FC-B99B-F701D9E55160}" dt="2024-02-12T15:03:24.499" v="9" actId="27636"/>
          <ac:spMkLst>
            <pc:docMk/>
            <pc:sldMk cId="3970482013" sldId="317"/>
            <ac:spMk id="2" creationId="{52F1A9E7-DCAE-453A-AEAC-95CB096A628B}"/>
          </ac:spMkLst>
        </pc:spChg>
      </pc:sldChg>
    </pc:docChg>
  </pc:docChgLst>
</pc:chgInfo>
</file>

<file path=ppt/comments/modernComment_13D_ECA8BF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CECDF1-22CD-4149-93D3-3548C0C1152B}" authorId="{9EC4FD39-F20B-48E7-DB95-301053007887}" created="2024-02-07T14:16:19.9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70482013" sldId="317"/>
      <ac:picMk id="6" creationId="{975517CE-6D66-65E5-95B4-3ECA9B7AA510}"/>
    </ac:deMkLst>
    <p188:txBody>
      <a:bodyPr/>
      <a:lstStyle/>
      <a:p>
        <a:r>
          <a:rPr lang="de-CH"/>
          <a:t>Hier die englischen Begriffe noch einfügen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914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131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47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34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606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43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N0LCoVoy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u.ch/bestell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s://www.bag.admin.ch/bag/en/home/gesund-leben/umwelt-und-gesundheit/chemikalien.html" TargetMode="External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nfo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D_ECA8BF5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2376265"/>
          </a:xfrm>
        </p:spPr>
        <p:txBody>
          <a:bodyPr/>
          <a:lstStyle/>
          <a:p>
            <a:br>
              <a:rPr lang="en-GB" dirty="0">
                <a:highlight>
                  <a:srgbClr val="FFFF00"/>
                </a:highlight>
              </a:rPr>
            </a:br>
            <a:r>
              <a:rPr lang="en-GB" dirty="0"/>
              <a:t>Hazards in the cleaning cabinet</a:t>
            </a:r>
            <a:br>
              <a:rPr lang="de-CH" sz="18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Storage and disposal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9329" y="1484784"/>
            <a:ext cx="11161288" cy="469217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solidFill>
                  <a:srgbClr val="333333"/>
                </a:solidFill>
                <a:effectLst/>
                <a:ea typeface="BFU Suisse"/>
                <a:cs typeface="Times New Roman"/>
              </a:rPr>
              <a:t>Keep toxic products and medicines out of children’s reach. A lockable cabinet mounted at a height of at least 160 cm is suitable for safe storage.</a:t>
            </a:r>
            <a:br>
              <a:rPr lang="en-GB" dirty="0">
                <a:solidFill>
                  <a:srgbClr val="333333"/>
                </a:solidFill>
                <a:effectLst/>
                <a:ea typeface="BFU Suisse"/>
                <a:cs typeface="Times New Roman"/>
              </a:rPr>
            </a:br>
            <a:endParaRPr lang="de-CH" dirty="0">
              <a:effectLst/>
              <a:ea typeface="BFU Suisse" panose="020B0504000000000000" pitchFamily="34" charset="-7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solidFill>
                  <a:srgbClr val="333333"/>
                </a:solidFill>
                <a:effectLst/>
                <a:ea typeface="BFU Suisse"/>
                <a:cs typeface="Times New Roman"/>
              </a:rPr>
              <a:t>Always store poisons, chemicals and medicines in their original packaging – under no circumstances transfer them to food or drink containers.</a:t>
            </a:r>
            <a:br>
              <a:rPr lang="en-GB" dirty="0">
                <a:solidFill>
                  <a:srgbClr val="333333"/>
                </a:solidFill>
                <a:effectLst/>
                <a:ea typeface="BFU Suisse"/>
                <a:cs typeface="Times New Roman"/>
              </a:rPr>
            </a:br>
            <a:endParaRPr lang="de-CH" dirty="0">
              <a:effectLst/>
              <a:ea typeface="BFU Suisse" panose="020B0504000000000000" pitchFamily="34" charset="-7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solidFill>
                  <a:srgbClr val="333333"/>
                </a:solidFill>
                <a:effectLst/>
                <a:ea typeface="BFU Suisse"/>
                <a:cs typeface="Times New Roman"/>
              </a:rPr>
              <a:t>Follow the instructions for safe disposal.</a:t>
            </a:r>
            <a:endParaRPr lang="de-CH" dirty="0">
              <a:effectLst/>
              <a:ea typeface="BFU Suisse" panose="020B0504000000000000" pitchFamily="34" charset="-78"/>
              <a:cs typeface="Times New Roman" panose="02020603050405020304" pitchFamily="18" charset="0"/>
            </a:endParaRP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to do in an emergency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333333"/>
                </a:solidFill>
                <a:cs typeface="Times New Roman"/>
              </a:rPr>
              <a:t>In case of loss of consciousness, respiratory failure or cardiac arrest: </a:t>
            </a:r>
            <a:br>
              <a:rPr lang="en-GB" dirty="0">
                <a:solidFill>
                  <a:srgbClr val="333333"/>
                </a:solidFill>
                <a:cs typeface="Times New Roman"/>
              </a:rPr>
            </a:br>
            <a:r>
              <a:rPr lang="en-GB" dirty="0">
                <a:solidFill>
                  <a:srgbClr val="333333"/>
                </a:solidFill>
                <a:cs typeface="Times New Roman"/>
              </a:rPr>
              <a:t>call 144 immediately</a:t>
            </a:r>
          </a:p>
          <a:p>
            <a:pPr>
              <a:lnSpc>
                <a:spcPct val="100000"/>
              </a:lnSpc>
            </a:pPr>
            <a:endParaRPr lang="de-CH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333333"/>
                </a:solidFill>
                <a:cs typeface="Times New Roman"/>
              </a:rPr>
              <a:t>In case of suspected poisoning: call Tox Info Suisse on 145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D8D423-9FA5-C7F5-1E1F-A5525DCED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376" y="3573016"/>
            <a:ext cx="1667619" cy="12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Gifte und Chemikalien</a:t>
            </a:r>
            <a:r>
              <a:rPr lang="en-GB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Get more information on the topic in the BFU brochure</a:t>
            </a:r>
          </a:p>
          <a:p>
            <a:pPr>
              <a:spcAft>
                <a:spcPts val="0"/>
              </a:spcAft>
              <a:buClrTx/>
              <a:tabLst>
                <a:tab pos="2420938" algn="l"/>
              </a:tabLst>
            </a:pPr>
            <a:r>
              <a:rPr lang="en-GB" dirty="0"/>
              <a:t>“</a:t>
            </a:r>
            <a:r>
              <a:rPr lang="en-GB" dirty="0" err="1"/>
              <a:t>Gifte</a:t>
            </a:r>
            <a:r>
              <a:rPr lang="en-GB" dirty="0"/>
              <a:t> und </a:t>
            </a:r>
            <a:r>
              <a:rPr lang="en-GB" dirty="0" err="1"/>
              <a:t>Chemikalien</a:t>
            </a:r>
            <a:r>
              <a:rPr lang="en-GB" dirty="0"/>
              <a:t> –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geschaut</a:t>
            </a:r>
            <a:r>
              <a:rPr lang="en-GB" dirty="0"/>
              <a:t>, gut </a:t>
            </a:r>
            <a:r>
              <a:rPr lang="en-GB" dirty="0" err="1"/>
              <a:t>geschützt</a:t>
            </a:r>
            <a:r>
              <a:rPr lang="en-GB" dirty="0"/>
              <a:t>” </a:t>
            </a:r>
            <a:r>
              <a:rPr lang="en-GB" sz="1800" dirty="0"/>
              <a:t>(Art. no. 3.011)</a:t>
            </a:r>
          </a:p>
          <a:p>
            <a:pPr>
              <a:spcAft>
                <a:spcPts val="0"/>
              </a:spcAft>
              <a:tabLst>
                <a:tab pos="2514600" algn="l"/>
              </a:tabLst>
            </a:pPr>
            <a:br>
              <a:rPr lang="en-GB" dirty="0"/>
            </a:br>
            <a:r>
              <a:rPr lang="en-GB" dirty="0"/>
              <a:t>It can be ordered free of charge at </a:t>
            </a:r>
            <a:r>
              <a:rPr lang="de-CH" dirty="0">
                <a:hlinkClick r:id="rId3"/>
              </a:rPr>
              <a:t>bfu.ch/bestellen</a:t>
            </a:r>
            <a:r>
              <a:rPr lang="en-GB" dirty="0"/>
              <a:t>.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4"/>
              </a:rPr>
              <a:t>bfu.ch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Further information available from the Federal Office of Public Health FOPH: </a:t>
            </a:r>
            <a:r>
              <a:rPr lang="en-GB" dirty="0">
                <a:hlinkClick r:id="rId5"/>
              </a:rPr>
              <a:t>Chemicals (admin.ch)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E8B4C4-62F7-508D-0357-C3DB451CD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1443837"/>
            <a:ext cx="3010425" cy="427584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484784"/>
            <a:ext cx="5616624" cy="46921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solidFill>
                  <a:srgbClr val="333333"/>
                </a:solidFill>
                <a:effectLst/>
                <a:ea typeface="BFU Suisse"/>
                <a:cs typeface="BFU Suisse"/>
              </a:rPr>
              <a:t>Dishwashing liquid in the kitchen, fertiliser in the garden and solvents in the workroom: there are countless toxic hazards in and around the home.  </a:t>
            </a:r>
            <a:endParaRPr lang="de-CH" dirty="0"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333333"/>
                </a:solidFill>
                <a:effectLst/>
                <a:ea typeface="BFU Suisse"/>
                <a:cs typeface="BFU Suisse"/>
              </a:rPr>
              <a:t>Get to grips with toxins with sound basic knowledge and the necessary precautions.</a:t>
            </a:r>
            <a:endParaRPr lang="de-CH" dirty="0"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273050" lvl="1" indent="-273050">
              <a:buNone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5D9F43-668A-DADC-377A-37115225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50" y="599990"/>
            <a:ext cx="3960254" cy="563729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Why do chemical products have hazard labels?</a:t>
            </a:r>
            <a:br>
              <a:rPr lang="en-GB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Chemical products must be handled responsibly, as chemical substances can pose a wide range of hazards.</a:t>
            </a:r>
            <a:br>
              <a:rPr lang="en-GB"/>
            </a:br>
            <a:endParaRPr lang="de-CH" dirty="0"/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The symbol on the label provides a first indication of the dangers associated with the product.</a:t>
            </a:r>
            <a:br>
              <a:rPr lang="en-GB"/>
            </a:br>
            <a:endParaRPr lang="de-CH" dirty="0"/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The safety information provides general instructions on product handling, use, protective measures, disposal and what to do in the event of an accident.</a:t>
            </a:r>
          </a:p>
          <a:p>
            <a:pPr marL="261962" lvl="2" indent="0">
              <a:buNone/>
            </a:pPr>
            <a:endParaRPr lang="de-DE" dirty="0"/>
          </a:p>
          <a:p>
            <a:pPr marL="0" lvl="1" indent="0">
              <a:buNone/>
            </a:pPr>
            <a:r>
              <a:rPr lang="en-GB"/>
              <a:t> </a:t>
            </a:r>
            <a:r>
              <a:rPr lang="en-GB">
                <a:hlinkClick r:id="rId3"/>
              </a:rPr>
              <a:t>cheminfo.ch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342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/>
              <a:t>Be a conscious consumer</a:t>
            </a:r>
            <a:endParaRPr lang="de-CH" sz="2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Pay attention to the hazard symbols and safety instructions when buying and before using a product.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Replace toxic products with non-toxic ones.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5" name="Grafik 4" descr="Ein Bild, das Text enthält.  Automatisch generierte Beschreibung">
            <a:extLst>
              <a:ext uri="{FF2B5EF4-FFF2-40B4-BE49-F238E27FC236}">
                <a16:creationId xmlns:a16="http://schemas.microsoft.com/office/drawing/2014/main" id="{BB541797-EF92-0F9B-12F3-C45242BBC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1" b="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en-GB">
                <a:effectLst/>
              </a:rPr>
              <a:t>Pay attention to the hazard symbols.</a:t>
            </a: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en-GB">
                <a:effectLst/>
              </a:rPr>
              <a:t>Follow the usage and safety instructions.</a:t>
            </a: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en-GB">
                <a:effectLst/>
              </a:rPr>
              <a:t>Wear appropriate protective equipment (protective gloves and/or glasses).</a:t>
            </a: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en-GB">
                <a:effectLst/>
              </a:rPr>
              <a:t>Make sure your work area is properly ventilated in case of toxic fumes.</a:t>
            </a:r>
            <a:endParaRPr lang="de-CH">
              <a:effectLst/>
            </a:endParaRP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en-GB">
                <a:effectLst/>
              </a:rPr>
              <a:t>Never leave products unattended.</a:t>
            </a:r>
          </a:p>
        </p:txBody>
      </p:sp>
      <p:pic>
        <p:nvPicPr>
          <p:cNvPr id="6" name="Grafik 5" descr="Ein Bild, das Person, drinnen, Vorbereiten enthält.  Automatisch generierte Beschreibung">
            <a:extLst>
              <a:ext uri="{FF2B5EF4-FFF2-40B4-BE49-F238E27FC236}">
                <a16:creationId xmlns:a16="http://schemas.microsoft.com/office/drawing/2014/main" id="{BADC5794-C60C-D4F1-06CF-A2632952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8183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/>
              <a:t>Use safely</a:t>
            </a:r>
            <a:endParaRPr lang="de-CH" sz="22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B305C3D-ED55-DDC0-097D-657F38EF8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26" y="5979902"/>
            <a:ext cx="5328643" cy="2603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What’s on the label?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GB" b="1" dirty="0">
                <a:solidFill>
                  <a:schemeClr val="accent2"/>
                </a:solidFill>
                <a:cs typeface="Times New Roman"/>
              </a:rPr>
              <a:t>Hazard symbols: </a:t>
            </a:r>
            <a:br>
              <a:rPr lang="en-GB" sz="2200" dirty="0">
                <a:solidFill>
                  <a:srgbClr val="333333"/>
                </a:solidFill>
                <a:cs typeface="Times New Roman"/>
              </a:rPr>
            </a:br>
            <a:r>
              <a:rPr lang="en-GB" sz="2200" dirty="0">
                <a:solidFill>
                  <a:srgbClr val="333333"/>
                </a:solidFill>
                <a:cs typeface="Times New Roman"/>
              </a:rPr>
              <a:t>draw attention to the hazard. 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br>
              <a:rPr lang="en-GB" dirty="0">
                <a:solidFill>
                  <a:srgbClr val="333333"/>
                </a:solidFill>
                <a:cs typeface="Times New Roman"/>
              </a:rPr>
            </a:br>
            <a:r>
              <a:rPr lang="en-GB" b="1" dirty="0">
                <a:solidFill>
                  <a:schemeClr val="accent2"/>
                </a:solidFill>
                <a:cs typeface="Times New Roman"/>
              </a:rPr>
              <a:t>Hazard warnings:</a:t>
            </a:r>
            <a:br>
              <a:rPr lang="en-GB" dirty="0">
                <a:solidFill>
                  <a:srgbClr val="333333"/>
                </a:solidFill>
                <a:cs typeface="Times New Roman"/>
              </a:rPr>
            </a:br>
            <a:r>
              <a:rPr lang="en-GB" sz="2200" dirty="0">
                <a:solidFill>
                  <a:srgbClr val="333333"/>
                </a:solidFill>
                <a:cs typeface="Times New Roman"/>
              </a:rPr>
              <a:t>provide a detailed description of the hazard.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br>
              <a:rPr lang="en-GB" dirty="0">
                <a:solidFill>
                  <a:srgbClr val="333333"/>
                </a:solidFill>
                <a:cs typeface="Times New Roman"/>
              </a:rPr>
            </a:br>
            <a:r>
              <a:rPr lang="en-GB" b="1" dirty="0">
                <a:solidFill>
                  <a:schemeClr val="accent2"/>
                </a:solidFill>
                <a:cs typeface="Times New Roman"/>
              </a:rPr>
              <a:t>Safety information:</a:t>
            </a:r>
            <a:br>
              <a:rPr lang="en-GB" dirty="0">
                <a:solidFill>
                  <a:srgbClr val="333333"/>
                </a:solidFill>
                <a:cs typeface="Times New Roman"/>
              </a:rPr>
            </a:br>
            <a:r>
              <a:rPr lang="en-GB" sz="2200" dirty="0">
                <a:solidFill>
                  <a:srgbClr val="333333"/>
                </a:solidFill>
                <a:cs typeface="Times New Roman"/>
              </a:rPr>
              <a:t>describes how to handle the product safely.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br>
              <a:rPr lang="en-GB" sz="2200" dirty="0">
                <a:solidFill>
                  <a:srgbClr val="333333"/>
                </a:solidFill>
                <a:cs typeface="Times New Roman"/>
              </a:rPr>
            </a:br>
            <a:r>
              <a:rPr lang="en-GB" b="1" dirty="0">
                <a:solidFill>
                  <a:schemeClr val="accent2"/>
                </a:solidFill>
                <a:cs typeface="Times New Roman"/>
              </a:rPr>
              <a:t>Hazard level:</a:t>
            </a:r>
            <a:br>
              <a:rPr lang="en-GB" sz="2200" dirty="0">
                <a:solidFill>
                  <a:srgbClr val="333333"/>
                </a:solidFill>
                <a:cs typeface="Times New Roman"/>
              </a:rPr>
            </a:br>
            <a:r>
              <a:rPr lang="en-GB" sz="2200" dirty="0">
                <a:solidFill>
                  <a:srgbClr val="333333"/>
                </a:solidFill>
                <a:cs typeface="Times New Roman"/>
              </a:rPr>
              <a:t>All chemicals classified as hazardous carry the signal word “danger” or “warning”.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03E338D-9314-EE8F-53A4-30EB887C0717}"/>
              </a:ext>
            </a:extLst>
          </p:cNvPr>
          <p:cNvGrpSpPr/>
          <p:nvPr/>
        </p:nvGrpSpPr>
        <p:grpSpPr>
          <a:xfrm>
            <a:off x="7104112" y="582151"/>
            <a:ext cx="4200525" cy="5572760"/>
            <a:chOff x="7104112" y="582151"/>
            <a:chExt cx="4200525" cy="5572760"/>
          </a:xfrm>
        </p:grpSpPr>
        <p:pic>
          <p:nvPicPr>
            <p:cNvPr id="6" name="Grafik 5" descr="Ein Bild, das Text, Flasche, Lotion enthält.  Automatisch generierte Beschreibung">
              <a:extLst>
                <a:ext uri="{FF2B5EF4-FFF2-40B4-BE49-F238E27FC236}">
                  <a16:creationId xmlns:a16="http://schemas.microsoft.com/office/drawing/2014/main" id="{975517CE-6D66-65E5-95B4-3ECA9B7A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4112" y="582151"/>
              <a:ext cx="4200525" cy="5572760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B9E31D86-5E29-6A6A-5392-A994683CD9A7}"/>
                </a:ext>
              </a:extLst>
            </p:cNvPr>
            <p:cNvSpPr txBox="1"/>
            <p:nvPr/>
          </p:nvSpPr>
          <p:spPr>
            <a:xfrm>
              <a:off x="7176120" y="2780928"/>
              <a:ext cx="165618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1" dirty="0">
                  <a:solidFill>
                    <a:schemeClr val="accent3">
                      <a:lumMod val="90000"/>
                    </a:schemeClr>
                  </a:solidFill>
                </a:rPr>
                <a:t>Hazard </a:t>
              </a:r>
              <a:r>
                <a:rPr lang="de-DE" sz="1400" b="1" dirty="0" err="1">
                  <a:solidFill>
                    <a:schemeClr val="accent3">
                      <a:lumMod val="90000"/>
                    </a:schemeClr>
                  </a:solidFill>
                </a:rPr>
                <a:t>symbols</a:t>
              </a:r>
              <a:endParaRPr lang="de-CH" sz="1400" b="1" dirty="0">
                <a:solidFill>
                  <a:schemeClr val="accent3">
                    <a:lumMod val="90000"/>
                  </a:schemeClr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1241339-D27D-D709-C2DA-64F4409C17B3}"/>
                </a:ext>
              </a:extLst>
            </p:cNvPr>
            <p:cNvSpPr txBox="1"/>
            <p:nvPr/>
          </p:nvSpPr>
          <p:spPr>
            <a:xfrm>
              <a:off x="7296088" y="3368531"/>
              <a:ext cx="8881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1" dirty="0">
                  <a:solidFill>
                    <a:schemeClr val="accent3">
                      <a:lumMod val="90000"/>
                    </a:schemeClr>
                  </a:solidFill>
                </a:rPr>
                <a:t>Hazard </a:t>
              </a:r>
              <a:r>
                <a:rPr lang="de-DE" sz="1400" b="1" dirty="0" err="1">
                  <a:solidFill>
                    <a:schemeClr val="accent3">
                      <a:lumMod val="90000"/>
                    </a:schemeClr>
                  </a:solidFill>
                </a:rPr>
                <a:t>warnings</a:t>
              </a:r>
              <a:endParaRPr lang="de-CH" sz="1400" b="1" dirty="0">
                <a:solidFill>
                  <a:schemeClr val="accent3">
                    <a:lumMod val="90000"/>
                  </a:schemeClr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9BE3488-D563-80BA-880E-E4E3E5505008}"/>
                </a:ext>
              </a:extLst>
            </p:cNvPr>
            <p:cNvSpPr txBox="1"/>
            <p:nvPr/>
          </p:nvSpPr>
          <p:spPr>
            <a:xfrm>
              <a:off x="7104112" y="4546277"/>
              <a:ext cx="104897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1" dirty="0" err="1">
                  <a:solidFill>
                    <a:schemeClr val="accent3">
                      <a:lumMod val="90000"/>
                    </a:schemeClr>
                  </a:solidFill>
                </a:rPr>
                <a:t>Safety</a:t>
              </a:r>
              <a:r>
                <a:rPr lang="de-DE" sz="1400" b="1" dirty="0">
                  <a:solidFill>
                    <a:schemeClr val="accent3">
                      <a:lumMod val="90000"/>
                    </a:schemeClr>
                  </a:solidFill>
                </a:rPr>
                <a:t> </a:t>
              </a:r>
              <a:r>
                <a:rPr lang="de-DE" sz="1400" b="1" dirty="0" err="1">
                  <a:solidFill>
                    <a:schemeClr val="accent3">
                      <a:lumMod val="90000"/>
                    </a:schemeClr>
                  </a:solidFill>
                </a:rPr>
                <a:t>information</a:t>
              </a:r>
              <a:endParaRPr lang="de-CH" sz="1400" b="1" dirty="0">
                <a:solidFill>
                  <a:schemeClr val="accent3">
                    <a:lumMod val="90000"/>
                  </a:schemeClr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2CA85EB-5E73-A045-D05A-A8B2432F351F}"/>
                </a:ext>
              </a:extLst>
            </p:cNvPr>
            <p:cNvSpPr txBox="1"/>
            <p:nvPr/>
          </p:nvSpPr>
          <p:spPr>
            <a:xfrm>
              <a:off x="7176120" y="5616301"/>
              <a:ext cx="135967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1" dirty="0">
                  <a:solidFill>
                    <a:schemeClr val="accent3">
                      <a:lumMod val="90000"/>
                    </a:schemeClr>
                  </a:solidFill>
                </a:rPr>
                <a:t>       Hazard </a:t>
              </a:r>
              <a:r>
                <a:rPr lang="de-DE" sz="1400" b="1" dirty="0" err="1">
                  <a:solidFill>
                    <a:schemeClr val="accent3">
                      <a:lumMod val="90000"/>
                    </a:schemeClr>
                  </a:solidFill>
                </a:rPr>
                <a:t>level</a:t>
              </a:r>
              <a:endParaRPr lang="de-CH" sz="1400" b="1" dirty="0">
                <a:solidFill>
                  <a:schemeClr val="accent3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4820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The 9 hazard symbols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192D0D0-CDA6-DAB0-95CC-33D3A386E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50407"/>
            <a:ext cx="1219200" cy="12192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23592" y="1628800"/>
            <a:ext cx="92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/>
              <a:t>HEALTH HAZARD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May cause skin irritation, trigger allergies or eczema, and cause drowsiness. May trigger poisoning after a single contact. May damage the ozone layer.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E8CEBA-ECDB-B413-9B1E-E9123D345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7" y="3068960"/>
            <a:ext cx="1226897" cy="122689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045647"/>
            <a:ext cx="928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/>
              <a:t>HIGHLY FLAMMABLE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May ignite on contact with flames and sparks, or as a result of impact, friction, heat, contact with air or water! May ignite, even without external influences, if stored incorrectly.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C29C37-FA1F-B5F5-38B2-6B9C6F92B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" y="4595210"/>
            <a:ext cx="1226897" cy="12268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2" y="4739493"/>
            <a:ext cx="916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/>
              <a:t>OXIDISING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May cause or accelerate fires. Releases oxygen when burnt and can only be extinguished with specific agents. It is impossible to smother the flames.</a:t>
            </a:r>
          </a:p>
        </p:txBody>
      </p:sp>
    </p:spTree>
    <p:extLst>
      <p:ext uri="{BB962C8B-B14F-4D97-AF65-F5344CB8AC3E}">
        <p14:creationId xmlns:p14="http://schemas.microsoft.com/office/powerpoint/2010/main" val="197700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The 9 hazard symbols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23592" y="1628800"/>
            <a:ext cx="92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/>
              <a:t>EXPLOSIVE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May explode on contact with flames or sparks, or as a result of impact, friction or heat. May cause an explosion, even without external influences, if stored incorrectly.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045647"/>
            <a:ext cx="9162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/>
              <a:t>PRESSURISED GAS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Contains compressed, liquefied or dissolved gases. Odourless or invisible gases may escape unnoticed. Heat or deformation may cause containers of compressed gas to burst.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2" y="4739493"/>
            <a:ext cx="9288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/>
              <a:t>HAZARDOUS TO THE AQUATIC ENVIRONMENT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May cause acute harm to acquatic organisms such as fish, aquatic insects and aquatic plants in low concentrations or over a prolonged period.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6630FB-8850-8359-0193-0EACF93E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" y="1618598"/>
            <a:ext cx="1226897" cy="12207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455331D-7351-C072-4FC9-1B94E8FE5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" y="3038126"/>
            <a:ext cx="1226897" cy="12268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820A65B-3A9B-94E6-BE4A-BFDFA1BBC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4" y="4522975"/>
            <a:ext cx="1226897" cy="12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The 9 hazard symbols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23592" y="1828790"/>
            <a:ext cx="92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 dirty="0"/>
              <a:t>CORROSIVE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May cause severe skin burns and eye damage. May dissolve certain materials (e.g. textiles). Is dangerous to animals, plants and organic material of all kinds.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2" y="3211999"/>
            <a:ext cx="9288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 dirty="0"/>
              <a:t>SERIOUS HEALTH HAZARD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May damage certain organs. May lead to immediate or significant, long-term health impairments, cancer, or damage genetic make-up, fertility or development. May be fatal if it enters the respiratory system.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2" y="487220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 dirty="0"/>
              <a:t>HIGHLY TOXIC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Even small quantities may lead to severe poisoning and death.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3B8D0D-899B-22E3-9209-58162311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4" y="1628800"/>
            <a:ext cx="1200329" cy="12003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D74E589-B0C1-E8E1-7E9C-AE9DF107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" y="3112005"/>
            <a:ext cx="1200329" cy="12003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39B59D-B701-BE90-9AAF-5BF58A505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3" y="459521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5879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63958-12C6-40F8-9D24-81707E075516}">
  <ds:schemaRefs>
    <ds:schemaRef ds:uri="bb4941f2-48be-4bb0-a3d9-a0ff0057a96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8b27246-006c-4c52-ba09-a14edd98252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7DDD22-1DF3-459C-9FFA-3BC9AEF70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771</Words>
  <Application>Microsoft Office PowerPoint</Application>
  <PresentationFormat>Breitbild</PresentationFormat>
  <Paragraphs>93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BFU Suisse</vt:lpstr>
      <vt:lpstr>BFU Suisse </vt:lpstr>
      <vt:lpstr>BFU Suisse Medium</vt:lpstr>
      <vt:lpstr>Suisse Int'l</vt:lpstr>
      <vt:lpstr>Times New Roman</vt:lpstr>
      <vt:lpstr>Design bfu</vt:lpstr>
      <vt:lpstr> Hazards in the cleaning cabinet </vt:lpstr>
      <vt:lpstr>PowerPoint-Präsentation</vt:lpstr>
      <vt:lpstr>Why do chemical products have hazard labels? </vt:lpstr>
      <vt:lpstr>Be a conscious consumer</vt:lpstr>
      <vt:lpstr>Use safely</vt:lpstr>
      <vt:lpstr>What’s on the label?</vt:lpstr>
      <vt:lpstr>The 9 hazard symbols</vt:lpstr>
      <vt:lpstr>The 9 hazard symbols</vt:lpstr>
      <vt:lpstr>The 9 hazard symbols</vt:lpstr>
      <vt:lpstr>Storage and disposal</vt:lpstr>
      <vt:lpstr>What to do in an emergency</vt:lpstr>
      <vt:lpstr>PowerPoint-Präsentation</vt:lpstr>
      <vt:lpstr>More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36</cp:revision>
  <cp:lastPrinted>2020-02-05T11:31:12Z</cp:lastPrinted>
  <dcterms:created xsi:type="dcterms:W3CDTF">2019-07-18T09:51:56Z</dcterms:created>
  <dcterms:modified xsi:type="dcterms:W3CDTF">2024-03-20T05:29:41Z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