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6"/>
  </p:notesMasterIdLst>
  <p:handoutMasterIdLst>
    <p:handoutMasterId r:id="rId17"/>
  </p:handoutMasterIdLst>
  <p:sldIdLst>
    <p:sldId id="262" r:id="rId5"/>
    <p:sldId id="285" r:id="rId6"/>
    <p:sldId id="815" r:id="rId7"/>
    <p:sldId id="300" r:id="rId8"/>
    <p:sldId id="296" r:id="rId9"/>
    <p:sldId id="297" r:id="rId10"/>
    <p:sldId id="290" r:id="rId11"/>
    <p:sldId id="293" r:id="rId12"/>
    <p:sldId id="294" r:id="rId13"/>
    <p:sldId id="292" r:id="rId14"/>
    <p:sldId id="295" r:id="rId1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56" autoAdjust="0"/>
  </p:normalViewPr>
  <p:slideViewPr>
    <p:cSldViewPr snapToGrid="0">
      <p:cViewPr varScale="1">
        <p:scale>
          <a:sx n="63" d="100"/>
          <a:sy n="63" d="100"/>
        </p:scale>
        <p:origin x="26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74C12668-8B1F-44BB-9DEB-BF004F1739DB}"/>
    <pc:docChg chg="undo custSel addSld delSld modSld">
      <pc:chgData name="Baeriswyl Michelle" userId="7dbe6026-e9b7-4e33-982d-84db899c07af" providerId="ADAL" clId="{74C12668-8B1F-44BB-9DEB-BF004F1739DB}" dt="2020-08-19T07:09:59.808" v="523" actId="948"/>
      <pc:docMkLst>
        <pc:docMk/>
      </pc:docMkLst>
      <pc:sldChg chg="modSp">
        <pc:chgData name="Baeriswyl Michelle" userId="7dbe6026-e9b7-4e33-982d-84db899c07af" providerId="ADAL" clId="{74C12668-8B1F-44BB-9DEB-BF004F1739DB}" dt="2020-08-18T09:29:36.018" v="511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74C12668-8B1F-44BB-9DEB-BF004F1739DB}" dt="2020-08-18T09:29:36.018" v="511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add del">
        <pc:chgData name="Baeriswyl Michelle" userId="7dbe6026-e9b7-4e33-982d-84db899c07af" providerId="ADAL" clId="{74C12668-8B1F-44BB-9DEB-BF004F1739DB}" dt="2020-08-18T08:34:44.241" v="82" actId="2696"/>
        <pc:sldMkLst>
          <pc:docMk/>
          <pc:sldMk cId="2999026258" sldId="286"/>
        </pc:sldMkLst>
      </pc:sldChg>
      <pc:sldChg chg="modSp">
        <pc:chgData name="Baeriswyl Michelle" userId="7dbe6026-e9b7-4e33-982d-84db899c07af" providerId="ADAL" clId="{74C12668-8B1F-44BB-9DEB-BF004F1739DB}" dt="2020-08-18T09:15:46.989" v="500" actId="20577"/>
        <pc:sldMkLst>
          <pc:docMk/>
          <pc:sldMk cId="2602276964" sldId="296"/>
        </pc:sldMkLst>
        <pc:spChg chg="mod">
          <ac:chgData name="Baeriswyl Michelle" userId="7dbe6026-e9b7-4e33-982d-84db899c07af" providerId="ADAL" clId="{74C12668-8B1F-44BB-9DEB-BF004F1739DB}" dt="2020-08-18T09:15:46.989" v="500" actId="20577"/>
          <ac:spMkLst>
            <pc:docMk/>
            <pc:sldMk cId="2602276964" sldId="296"/>
            <ac:spMk id="3" creationId="{B3534CFC-4BCD-4C8E-9B82-D4B11C11E85E}"/>
          </ac:spMkLst>
        </pc:spChg>
      </pc:sldChg>
      <pc:sldChg chg="modSp">
        <pc:chgData name="Baeriswyl Michelle" userId="7dbe6026-e9b7-4e33-982d-84db899c07af" providerId="ADAL" clId="{74C12668-8B1F-44BB-9DEB-BF004F1739DB}" dt="2020-08-18T09:16:18.595" v="506" actId="6549"/>
        <pc:sldMkLst>
          <pc:docMk/>
          <pc:sldMk cId="2498082647" sldId="297"/>
        </pc:sldMkLst>
        <pc:spChg chg="mod">
          <ac:chgData name="Baeriswyl Michelle" userId="7dbe6026-e9b7-4e33-982d-84db899c07af" providerId="ADAL" clId="{74C12668-8B1F-44BB-9DEB-BF004F1739DB}" dt="2020-08-18T09:16:18.595" v="506" actId="6549"/>
          <ac:spMkLst>
            <pc:docMk/>
            <pc:sldMk cId="2498082647" sldId="297"/>
            <ac:spMk id="3" creationId="{B3534CFC-4BCD-4C8E-9B82-D4B11C11E85E}"/>
          </ac:spMkLst>
        </pc:spChg>
      </pc:sldChg>
      <pc:sldChg chg="del">
        <pc:chgData name="Baeriswyl Michelle" userId="7dbe6026-e9b7-4e33-982d-84db899c07af" providerId="ADAL" clId="{74C12668-8B1F-44BB-9DEB-BF004F1739DB}" dt="2020-08-18T09:08:20.125" v="113" actId="2696"/>
        <pc:sldMkLst>
          <pc:docMk/>
          <pc:sldMk cId="2952919802" sldId="299"/>
        </pc:sldMkLst>
      </pc:sldChg>
      <pc:sldChg chg="modSp">
        <pc:chgData name="Baeriswyl Michelle" userId="7dbe6026-e9b7-4e33-982d-84db899c07af" providerId="ADAL" clId="{74C12668-8B1F-44BB-9DEB-BF004F1739DB}" dt="2020-08-19T07:09:59.808" v="523" actId="948"/>
        <pc:sldMkLst>
          <pc:docMk/>
          <pc:sldMk cId="978760601" sldId="300"/>
        </pc:sldMkLst>
        <pc:spChg chg="mod">
          <ac:chgData name="Baeriswyl Michelle" userId="7dbe6026-e9b7-4e33-982d-84db899c07af" providerId="ADAL" clId="{74C12668-8B1F-44BB-9DEB-BF004F1739DB}" dt="2020-08-19T07:09:59.808" v="523" actId="948"/>
          <ac:spMkLst>
            <pc:docMk/>
            <pc:sldMk cId="978760601" sldId="300"/>
            <ac:spMk id="3" creationId="{00000000-0000-0000-0000-000000000000}"/>
          </ac:spMkLst>
        </pc:spChg>
      </pc:sldChg>
      <pc:sldChg chg="add del">
        <pc:chgData name="Baeriswyl Michelle" userId="7dbe6026-e9b7-4e33-982d-84db899c07af" providerId="ADAL" clId="{74C12668-8B1F-44BB-9DEB-BF004F1739DB}" dt="2020-08-18T08:33:10.002" v="73" actId="2696"/>
        <pc:sldMkLst>
          <pc:docMk/>
          <pc:sldMk cId="3580728621" sldId="301"/>
        </pc:sldMkLst>
      </pc:sldChg>
      <pc:sldChg chg="addSp delSp modSp add del">
        <pc:chgData name="Baeriswyl Michelle" userId="7dbe6026-e9b7-4e33-982d-84db899c07af" providerId="ADAL" clId="{74C12668-8B1F-44BB-9DEB-BF004F1739DB}" dt="2020-08-18T08:40:28.173" v="107" actId="2696"/>
        <pc:sldMkLst>
          <pc:docMk/>
          <pc:sldMk cId="2069590417" sldId="305"/>
        </pc:sldMkLst>
        <pc:spChg chg="del">
          <ac:chgData name="Baeriswyl Michelle" userId="7dbe6026-e9b7-4e33-982d-84db899c07af" providerId="ADAL" clId="{74C12668-8B1F-44BB-9DEB-BF004F1739DB}" dt="2020-08-18T08:36:18.746" v="94"/>
          <ac:spMkLst>
            <pc:docMk/>
            <pc:sldMk cId="2069590417" sldId="305"/>
            <ac:spMk id="5" creationId="{00000000-0000-0000-0000-000000000000}"/>
          </ac:spMkLst>
        </pc:spChg>
        <pc:spChg chg="mod">
          <ac:chgData name="Baeriswyl Michelle" userId="7dbe6026-e9b7-4e33-982d-84db899c07af" providerId="ADAL" clId="{74C12668-8B1F-44BB-9DEB-BF004F1739DB}" dt="2020-08-18T08:36:47.623" v="105" actId="255"/>
          <ac:spMkLst>
            <pc:docMk/>
            <pc:sldMk cId="2069590417" sldId="305"/>
            <ac:spMk id="8" creationId="{00000000-0000-0000-0000-000000000000}"/>
          </ac:spMkLst>
        </pc:spChg>
        <pc:spChg chg="add">
          <ac:chgData name="Baeriswyl Michelle" userId="7dbe6026-e9b7-4e33-982d-84db899c07af" providerId="ADAL" clId="{74C12668-8B1F-44BB-9DEB-BF004F1739DB}" dt="2020-08-18T08:36:18.746" v="94"/>
          <ac:spMkLst>
            <pc:docMk/>
            <pc:sldMk cId="2069590417" sldId="305"/>
            <ac:spMk id="9" creationId="{B5C5B098-F5BE-418E-A692-CDA6D767CE95}"/>
          </ac:spMkLst>
        </pc:spChg>
        <pc:graphicFrameChg chg="mod">
          <ac:chgData name="Baeriswyl Michelle" userId="7dbe6026-e9b7-4e33-982d-84db899c07af" providerId="ADAL" clId="{74C12668-8B1F-44BB-9DEB-BF004F1739DB}" dt="2020-08-18T08:36:38.644" v="103" actId="1076"/>
          <ac:graphicFrameMkLst>
            <pc:docMk/>
            <pc:sldMk cId="2069590417" sldId="305"/>
            <ac:graphicFrameMk id="7" creationId="{FE27748C-3C81-4C9B-9914-9241B67747EA}"/>
          </ac:graphicFrameMkLst>
        </pc:graphicFrameChg>
      </pc:sldChg>
      <pc:sldChg chg="addSp modSp add del">
        <pc:chgData name="Baeriswyl Michelle" userId="7dbe6026-e9b7-4e33-982d-84db899c07af" providerId="ADAL" clId="{74C12668-8B1F-44BB-9DEB-BF004F1739DB}" dt="2020-08-18T08:40:29.136" v="108" actId="2696"/>
        <pc:sldMkLst>
          <pc:docMk/>
          <pc:sldMk cId="2263373673" sldId="307"/>
        </pc:sldMkLst>
        <pc:spChg chg="mod">
          <ac:chgData name="Baeriswyl Michelle" userId="7dbe6026-e9b7-4e33-982d-84db899c07af" providerId="ADAL" clId="{74C12668-8B1F-44BB-9DEB-BF004F1739DB}" dt="2020-08-18T08:34:54.076" v="92" actId="20577"/>
          <ac:spMkLst>
            <pc:docMk/>
            <pc:sldMk cId="2263373673" sldId="307"/>
            <ac:spMk id="3" creationId="{00000000-0000-0000-0000-000000000000}"/>
          </ac:spMkLst>
        </pc:spChg>
        <pc:spChg chg="add mod">
          <ac:chgData name="Baeriswyl Michelle" userId="7dbe6026-e9b7-4e33-982d-84db899c07af" providerId="ADAL" clId="{74C12668-8B1F-44BB-9DEB-BF004F1739DB}" dt="2020-08-18T08:33:37.219" v="77" actId="20577"/>
          <ac:spMkLst>
            <pc:docMk/>
            <pc:sldMk cId="2263373673" sldId="307"/>
            <ac:spMk id="7" creationId="{DD823A18-D67C-429A-83E0-5C51217FF4ED}"/>
          </ac:spMkLst>
        </pc:spChg>
        <pc:graphicFrameChg chg="mod modGraphic">
          <ac:chgData name="Baeriswyl Michelle" userId="7dbe6026-e9b7-4e33-982d-84db899c07af" providerId="ADAL" clId="{74C12668-8B1F-44BB-9DEB-BF004F1739DB}" dt="2020-08-18T08:34:14.450" v="81" actId="255"/>
          <ac:graphicFrameMkLst>
            <pc:docMk/>
            <pc:sldMk cId="2263373673" sldId="307"/>
            <ac:graphicFrameMk id="6" creationId="{00000000-0000-0000-0000-000000000000}"/>
          </ac:graphicFrameMkLst>
        </pc:graphicFrameChg>
      </pc:sldChg>
      <pc:sldChg chg="modSp add modNotesTx">
        <pc:chgData name="Baeriswyl Michelle" userId="7dbe6026-e9b7-4e33-982d-84db899c07af" providerId="ADAL" clId="{74C12668-8B1F-44BB-9DEB-BF004F1739DB}" dt="2020-08-18T09:08:13.620" v="112" actId="6549"/>
        <pc:sldMkLst>
          <pc:docMk/>
          <pc:sldMk cId="3252275337" sldId="308"/>
        </pc:sldMkLst>
        <pc:spChg chg="mod">
          <ac:chgData name="Baeriswyl Michelle" userId="7dbe6026-e9b7-4e33-982d-84db899c07af" providerId="ADAL" clId="{74C12668-8B1F-44BB-9DEB-BF004F1739DB}" dt="2020-08-18T08:41:20.294" v="110" actId="255"/>
          <ac:spMkLst>
            <pc:docMk/>
            <pc:sldMk cId="3252275337" sldId="308"/>
            <ac:spMk id="8" creationId="{00000000-0000-0000-0000-000000000000}"/>
          </ac:spMkLst>
        </pc:spChg>
        <pc:graphicFrameChg chg="modGraphic">
          <ac:chgData name="Baeriswyl Michelle" userId="7dbe6026-e9b7-4e33-982d-84db899c07af" providerId="ADAL" clId="{74C12668-8B1F-44BB-9DEB-BF004F1739DB}" dt="2020-08-18T08:43:02.696" v="111" actId="20577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73451E77-E4AE-4825-B3AE-276E43976EC8}"/>
    <pc:docChg chg="modSld">
      <pc:chgData name="Baeriswyl Michelle" userId="7dbe6026-e9b7-4e33-982d-84db899c07af" providerId="ADAL" clId="{73451E77-E4AE-4825-B3AE-276E43976EC8}" dt="2024-08-19T10:05:54.987" v="61" actId="6549"/>
      <pc:docMkLst>
        <pc:docMk/>
      </pc:docMkLst>
      <pc:sldChg chg="modSp mod">
        <pc:chgData name="Baeriswyl Michelle" userId="7dbe6026-e9b7-4e33-982d-84db899c07af" providerId="ADAL" clId="{73451E77-E4AE-4825-B3AE-276E43976EC8}" dt="2024-08-19T10:03:03.679" v="9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73451E77-E4AE-4825-B3AE-276E43976EC8}" dt="2024-08-19T10:02:44.643" v="0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73451E77-E4AE-4825-B3AE-276E43976EC8}" dt="2024-08-19T10:03:03.679" v="9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 modNotesTx">
        <pc:chgData name="Baeriswyl Michelle" userId="7dbe6026-e9b7-4e33-982d-84db899c07af" providerId="ADAL" clId="{73451E77-E4AE-4825-B3AE-276E43976EC8}" dt="2024-08-19T10:05:54.987" v="61" actId="6549"/>
        <pc:sldMkLst>
          <pc:docMk/>
          <pc:sldMk cId="2069590417" sldId="815"/>
        </pc:sldMkLst>
        <pc:spChg chg="mod">
          <ac:chgData name="Baeriswyl Michelle" userId="7dbe6026-e9b7-4e33-982d-84db899c07af" providerId="ADAL" clId="{73451E77-E4AE-4825-B3AE-276E43976EC8}" dt="2024-08-19T10:03:22.524" v="10" actId="20577"/>
          <ac:spMkLst>
            <pc:docMk/>
            <pc:sldMk cId="2069590417" sldId="815"/>
            <ac:spMk id="5" creationId="{00000000-0000-0000-0000-000000000000}"/>
          </ac:spMkLst>
        </pc:spChg>
        <pc:spChg chg="mod">
          <ac:chgData name="Baeriswyl Michelle" userId="7dbe6026-e9b7-4e33-982d-84db899c07af" providerId="ADAL" clId="{73451E77-E4AE-4825-B3AE-276E43976EC8}" dt="2024-08-19T10:04:44.564" v="60" actId="20577"/>
          <ac:spMkLst>
            <pc:docMk/>
            <pc:sldMk cId="2069590417" sldId="815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73451E77-E4AE-4825-B3AE-276E43976EC8}" dt="2024-08-19T10:04:41.468" v="58" actId="20577"/>
          <ac:graphicFrameMkLst>
            <pc:docMk/>
            <pc:sldMk cId="2069590417" sldId="815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1102216B-7145-479A-977E-18EE8C970A87}"/>
    <pc:docChg chg="undo custSel modSld">
      <pc:chgData name="Baeriswyl Michelle" userId="7dbe6026-e9b7-4e33-982d-84db899c07af" providerId="ADAL" clId="{1102216B-7145-479A-977E-18EE8C970A87}" dt="2022-08-25T04:35:04.294" v="43" actId="255"/>
      <pc:docMkLst>
        <pc:docMk/>
      </pc:docMkLst>
      <pc:sldChg chg="modSp mod">
        <pc:chgData name="Baeriswyl Michelle" userId="7dbe6026-e9b7-4e33-982d-84db899c07af" providerId="ADAL" clId="{1102216B-7145-479A-977E-18EE8C970A87}" dt="2022-08-25T04:35:04.294" v="43" actId="255"/>
        <pc:sldMkLst>
          <pc:docMk/>
          <pc:sldMk cId="1690304839" sldId="285"/>
        </pc:sldMkLst>
        <pc:spChg chg="mod">
          <ac:chgData name="Baeriswyl Michelle" userId="7dbe6026-e9b7-4e33-982d-84db899c07af" providerId="ADAL" clId="{1102216B-7145-479A-977E-18EE8C970A87}" dt="2022-08-25T04:35:04.294" v="43" actId="255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1102216B-7145-479A-977E-18EE8C970A87}" dt="2022-08-25T04:32:12.352" v="42" actId="20577"/>
        <pc:sldMkLst>
          <pc:docMk/>
          <pc:sldMk cId="3252275337" sldId="308"/>
        </pc:sldMkLst>
        <pc:spChg chg="mod">
          <ac:chgData name="Baeriswyl Michelle" userId="7dbe6026-e9b7-4e33-982d-84db899c07af" providerId="ADAL" clId="{1102216B-7145-479A-977E-18EE8C970A87}" dt="2022-08-25T04:29:59.912" v="0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1102216B-7145-479A-977E-18EE8C970A87}" dt="2022-08-25T04:32:12.352" v="42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1102216B-7145-479A-977E-18EE8C970A87}" dt="2022-08-25T04:32:01.492" v="40" actId="20577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ABC782B1-9C0C-4FD6-938C-DEAA17CCA8BA}"/>
    <pc:docChg chg="custSel modSld">
      <pc:chgData name="Baeriswyl Michelle" userId="7dbe6026-e9b7-4e33-982d-84db899c07af" providerId="ADAL" clId="{ABC782B1-9C0C-4FD6-938C-DEAA17CCA8BA}" dt="2022-07-20T10:01:49.573" v="16" actId="20577"/>
      <pc:docMkLst>
        <pc:docMk/>
      </pc:docMkLst>
      <pc:sldChg chg="modSp mod">
        <pc:chgData name="Baeriswyl Michelle" userId="7dbe6026-e9b7-4e33-982d-84db899c07af" providerId="ADAL" clId="{ABC782B1-9C0C-4FD6-938C-DEAA17CCA8BA}" dt="2022-07-20T10:00:51.304" v="13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ABC782B1-9C0C-4FD6-938C-DEAA17CCA8BA}" dt="2022-07-20T10:00:30.548" v="1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ABC782B1-9C0C-4FD6-938C-DEAA17CCA8BA}" dt="2022-07-20T10:00:51.304" v="13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ABC782B1-9C0C-4FD6-938C-DEAA17CCA8BA}" dt="2022-07-20T10:01:49.573" v="16" actId="20577"/>
        <pc:sldMkLst>
          <pc:docMk/>
          <pc:sldMk cId="972732868" sldId="292"/>
        </pc:sldMkLst>
        <pc:spChg chg="mod">
          <ac:chgData name="Baeriswyl Michelle" userId="7dbe6026-e9b7-4e33-982d-84db899c07af" providerId="ADAL" clId="{ABC782B1-9C0C-4FD6-938C-DEAA17CCA8BA}" dt="2022-07-20T10:01:49.573" v="16" actId="20577"/>
          <ac:spMkLst>
            <pc:docMk/>
            <pc:sldMk cId="972732868" sldId="292"/>
            <ac:spMk id="3" creationId="{00000000-0000-0000-0000-000000000000}"/>
          </ac:spMkLst>
        </pc:spChg>
      </pc:sldChg>
      <pc:sldChg chg="delSp mod">
        <pc:chgData name="Baeriswyl Michelle" userId="7dbe6026-e9b7-4e33-982d-84db899c07af" providerId="ADAL" clId="{ABC782B1-9C0C-4FD6-938C-DEAA17CCA8BA}" dt="2022-07-20T10:01:03.361" v="14" actId="478"/>
        <pc:sldMkLst>
          <pc:docMk/>
          <pc:sldMk cId="3252275337" sldId="308"/>
        </pc:sldMkLst>
        <pc:graphicFrameChg chg="del">
          <ac:chgData name="Baeriswyl Michelle" userId="7dbe6026-e9b7-4e33-982d-84db899c07af" providerId="ADAL" clId="{ABC782B1-9C0C-4FD6-938C-DEAA17CCA8BA}" dt="2022-07-20T10:01:03.361" v="14" actId="478"/>
          <ac:graphicFrameMkLst>
            <pc:docMk/>
            <pc:sldMk cId="3252275337" sldId="308"/>
            <ac:graphicFrameMk id="3" creationId="{235C15F4-558F-4966-B4B7-61333D7120E6}"/>
          </ac:graphicFrameMkLst>
        </pc:graphicFrameChg>
      </pc:sldChg>
    </pc:docChg>
  </pc:docChgLst>
  <pc:docChgLst>
    <pc:chgData name="Baeriswyl Michelle" userId="7dbe6026-e9b7-4e33-982d-84db899c07af" providerId="ADAL" clId="{C65744E1-A423-473A-AA1C-74CDA333AE29}"/>
    <pc:docChg chg="custSel addSld delSld modSld">
      <pc:chgData name="Baeriswyl Michelle" userId="7dbe6026-e9b7-4e33-982d-84db899c07af" providerId="ADAL" clId="{C65744E1-A423-473A-AA1C-74CDA333AE29}" dt="2023-08-31T12:45:43.626" v="19" actId="207"/>
      <pc:docMkLst>
        <pc:docMk/>
      </pc:docMkLst>
      <pc:sldChg chg="modSp mod">
        <pc:chgData name="Baeriswyl Michelle" userId="7dbe6026-e9b7-4e33-982d-84db899c07af" providerId="ADAL" clId="{C65744E1-A423-473A-AA1C-74CDA333AE29}" dt="2023-07-26T10:08:02.195" v="16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C65744E1-A423-473A-AA1C-74CDA333AE29}" dt="2023-07-26T10:05:50.702" v="0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C65744E1-A423-473A-AA1C-74CDA333AE29}" dt="2023-07-26T10:08:02.195" v="16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del">
        <pc:chgData name="Baeriswyl Michelle" userId="7dbe6026-e9b7-4e33-982d-84db899c07af" providerId="ADAL" clId="{C65744E1-A423-473A-AA1C-74CDA333AE29}" dt="2023-08-31T12:45:36.496" v="18" actId="47"/>
        <pc:sldMkLst>
          <pc:docMk/>
          <pc:sldMk cId="3252275337" sldId="308"/>
        </pc:sldMkLst>
      </pc:sldChg>
      <pc:sldChg chg="modSp add mod">
        <pc:chgData name="Baeriswyl Michelle" userId="7dbe6026-e9b7-4e33-982d-84db899c07af" providerId="ADAL" clId="{C65744E1-A423-473A-AA1C-74CDA333AE29}" dt="2023-08-31T12:45:43.626" v="19" actId="207"/>
        <pc:sldMkLst>
          <pc:docMk/>
          <pc:sldMk cId="2069590417" sldId="815"/>
        </pc:sldMkLst>
        <pc:graphicFrameChg chg="modGraphic">
          <ac:chgData name="Baeriswyl Michelle" userId="7dbe6026-e9b7-4e33-982d-84db899c07af" providerId="ADAL" clId="{C65744E1-A423-473A-AA1C-74CDA333AE29}" dt="2023-08-31T12:45:43.626" v="19" actId="207"/>
          <ac:graphicFrameMkLst>
            <pc:docMk/>
            <pc:sldMk cId="2069590417" sldId="815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19AEB692-9BC9-44B8-B794-D64929B523E1}"/>
    <pc:docChg chg="modSld">
      <pc:chgData name="Baeriswyl Michelle" userId="7dbe6026-e9b7-4e33-982d-84db899c07af" providerId="ADAL" clId="{19AEB692-9BC9-44B8-B794-D64929B523E1}" dt="2024-10-01T06:53:42.278" v="4" actId="20577"/>
      <pc:docMkLst>
        <pc:docMk/>
      </pc:docMkLst>
      <pc:sldChg chg="modSp mod">
        <pc:chgData name="Baeriswyl Michelle" userId="7dbe6026-e9b7-4e33-982d-84db899c07af" providerId="ADAL" clId="{19AEB692-9BC9-44B8-B794-D64929B523E1}" dt="2024-10-01T06:53:42.278" v="4" actId="20577"/>
        <pc:sldMkLst>
          <pc:docMk/>
          <pc:sldMk cId="2069590417" sldId="815"/>
        </pc:sldMkLst>
        <pc:spChg chg="mod">
          <ac:chgData name="Baeriswyl Michelle" userId="7dbe6026-e9b7-4e33-982d-84db899c07af" providerId="ADAL" clId="{19AEB692-9BC9-44B8-B794-D64929B523E1}" dt="2024-10-01T06:53:18.758" v="0"/>
          <ac:spMkLst>
            <pc:docMk/>
            <pc:sldMk cId="2069590417" sldId="815"/>
            <ac:spMk id="2" creationId="{00000000-0000-0000-0000-000000000000}"/>
          </ac:spMkLst>
        </pc:spChg>
        <pc:spChg chg="mod">
          <ac:chgData name="Baeriswyl Michelle" userId="7dbe6026-e9b7-4e33-982d-84db899c07af" providerId="ADAL" clId="{19AEB692-9BC9-44B8-B794-D64929B523E1}" dt="2024-10-01T06:53:37.011" v="3" actId="20577"/>
          <ac:spMkLst>
            <pc:docMk/>
            <pc:sldMk cId="2069590417" sldId="815"/>
            <ac:spMk id="8" creationId="{00000000-0000-0000-0000-000000000000}"/>
          </ac:spMkLst>
        </pc:spChg>
        <pc:graphicFrameChg chg="modGraphic">
          <ac:chgData name="Baeriswyl Michelle" userId="7dbe6026-e9b7-4e33-982d-84db899c07af" providerId="ADAL" clId="{19AEB692-9BC9-44B8-B794-D64929B523E1}" dt="2024-10-01T06:53:42.278" v="4" actId="20577"/>
          <ac:graphicFrameMkLst>
            <pc:docMk/>
            <pc:sldMk cId="2069590417" sldId="815"/>
            <ac:graphicFrameMk id="7" creationId="{FE27748C-3C81-4C9B-9914-9241B67747EA}"/>
          </ac:graphicFrameMkLst>
        </pc:graphicFrameChg>
      </pc:sldChg>
    </pc:docChg>
  </pc:docChgLst>
  <pc:docChgLst>
    <pc:chgData name="Krämer Andrea" userId="06f2eb28-444d-4018-9c64-066024933901" providerId="ADAL" clId="{E1CABE8E-5761-478E-963C-916A28A01644}"/>
    <pc:docChg chg="modSld">
      <pc:chgData name="Krämer Andrea" userId="06f2eb28-444d-4018-9c64-066024933901" providerId="ADAL" clId="{E1CABE8E-5761-478E-963C-916A28A01644}" dt="2020-08-21T12:15:15.925" v="149" actId="20577"/>
      <pc:docMkLst>
        <pc:docMk/>
      </pc:docMkLst>
      <pc:sldChg chg="modSp">
        <pc:chgData name="Krämer Andrea" userId="06f2eb28-444d-4018-9c64-066024933901" providerId="ADAL" clId="{E1CABE8E-5761-478E-963C-916A28A01644}" dt="2020-08-21T12:12:59.566" v="120" actId="20577"/>
        <pc:sldMkLst>
          <pc:docMk/>
          <pc:sldMk cId="1690304839" sldId="285"/>
        </pc:sldMkLst>
        <pc:spChg chg="mod">
          <ac:chgData name="Krämer Andrea" userId="06f2eb28-444d-4018-9c64-066024933901" providerId="ADAL" clId="{E1CABE8E-5761-478E-963C-916A28A01644}" dt="2020-08-21T12:12:59.566" v="120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">
        <pc:chgData name="Krämer Andrea" userId="06f2eb28-444d-4018-9c64-066024933901" providerId="ADAL" clId="{E1CABE8E-5761-478E-963C-916A28A01644}" dt="2020-08-21T12:14:53.486" v="122" actId="113"/>
        <pc:sldMkLst>
          <pc:docMk/>
          <pc:sldMk cId="2661027179" sldId="290"/>
        </pc:sldMkLst>
        <pc:spChg chg="mod">
          <ac:chgData name="Krämer Andrea" userId="06f2eb28-444d-4018-9c64-066024933901" providerId="ADAL" clId="{E1CABE8E-5761-478E-963C-916A28A01644}" dt="2020-08-21T12:14:53.486" v="122" actId="113"/>
          <ac:spMkLst>
            <pc:docMk/>
            <pc:sldMk cId="2661027179" sldId="290"/>
            <ac:spMk id="3" creationId="{B3534CFC-4BCD-4C8E-9B82-D4B11C11E85E}"/>
          </ac:spMkLst>
        </pc:spChg>
      </pc:sldChg>
      <pc:sldChg chg="modSp">
        <pc:chgData name="Krämer Andrea" userId="06f2eb28-444d-4018-9c64-066024933901" providerId="ADAL" clId="{E1CABE8E-5761-478E-963C-916A28A01644}" dt="2020-08-21T12:15:15.925" v="149" actId="20577"/>
        <pc:sldMkLst>
          <pc:docMk/>
          <pc:sldMk cId="1762874956" sldId="293"/>
        </pc:sldMkLst>
        <pc:spChg chg="mod">
          <ac:chgData name="Krämer Andrea" userId="06f2eb28-444d-4018-9c64-066024933901" providerId="ADAL" clId="{E1CABE8E-5761-478E-963C-916A28A01644}" dt="2020-08-21T12:15:15.925" v="149" actId="20577"/>
          <ac:spMkLst>
            <pc:docMk/>
            <pc:sldMk cId="1762874956" sldId="293"/>
            <ac:spMk id="3" creationId="{00000000-0000-0000-0000-000000000000}"/>
          </ac:spMkLst>
        </pc:spChg>
      </pc:sldChg>
      <pc:sldChg chg="modSp">
        <pc:chgData name="Krämer Andrea" userId="06f2eb28-444d-4018-9c64-066024933901" providerId="ADAL" clId="{E1CABE8E-5761-478E-963C-916A28A01644}" dt="2020-08-21T12:11:37.541" v="104" actId="20577"/>
        <pc:sldMkLst>
          <pc:docMk/>
          <pc:sldMk cId="2256047410" sldId="294"/>
        </pc:sldMkLst>
        <pc:spChg chg="mod">
          <ac:chgData name="Krämer Andrea" userId="06f2eb28-444d-4018-9c64-066024933901" providerId="ADAL" clId="{E1CABE8E-5761-478E-963C-916A28A01644}" dt="2020-08-21T12:11:37.541" v="104" actId="20577"/>
          <ac:spMkLst>
            <pc:docMk/>
            <pc:sldMk cId="2256047410" sldId="294"/>
            <ac:spMk id="3" creationId="{00000000-0000-0000-0000-000000000000}"/>
          </ac:spMkLst>
        </pc:spChg>
      </pc:sldChg>
      <pc:sldChg chg="modSp">
        <pc:chgData name="Krämer Andrea" userId="06f2eb28-444d-4018-9c64-066024933901" providerId="ADAL" clId="{E1CABE8E-5761-478E-963C-916A28A01644}" dt="2020-08-21T12:10:00.432" v="59" actId="108"/>
        <pc:sldMkLst>
          <pc:docMk/>
          <pc:sldMk cId="2602276964" sldId="296"/>
        </pc:sldMkLst>
        <pc:spChg chg="mod">
          <ac:chgData name="Krämer Andrea" userId="06f2eb28-444d-4018-9c64-066024933901" providerId="ADAL" clId="{E1CABE8E-5761-478E-963C-916A28A01644}" dt="2020-08-21T12:10:00.432" v="59" actId="108"/>
          <ac:spMkLst>
            <pc:docMk/>
            <pc:sldMk cId="2602276964" sldId="296"/>
            <ac:spMk id="3" creationId="{B3534CFC-4BCD-4C8E-9B82-D4B11C11E85E}"/>
          </ac:spMkLst>
        </pc:spChg>
      </pc:sldChg>
      <pc:sldChg chg="modSp">
        <pc:chgData name="Krämer Andrea" userId="06f2eb28-444d-4018-9c64-066024933901" providerId="ADAL" clId="{E1CABE8E-5761-478E-963C-916A28A01644}" dt="2020-08-21T12:10:13.988" v="60" actId="20577"/>
        <pc:sldMkLst>
          <pc:docMk/>
          <pc:sldMk cId="2498082647" sldId="297"/>
        </pc:sldMkLst>
        <pc:spChg chg="mod">
          <ac:chgData name="Krämer Andrea" userId="06f2eb28-444d-4018-9c64-066024933901" providerId="ADAL" clId="{E1CABE8E-5761-478E-963C-916A28A01644}" dt="2020-08-21T12:10:13.988" v="60" actId="20577"/>
          <ac:spMkLst>
            <pc:docMk/>
            <pc:sldMk cId="2498082647" sldId="297"/>
            <ac:spMk id="3" creationId="{B3534CFC-4BCD-4C8E-9B82-D4B11C11E85E}"/>
          </ac:spMkLst>
        </pc:spChg>
      </pc:sldChg>
      <pc:sldChg chg="modSp">
        <pc:chgData name="Krämer Andrea" userId="06f2eb28-444d-4018-9c64-066024933901" providerId="ADAL" clId="{E1CABE8E-5761-478E-963C-916A28A01644}" dt="2020-08-21T12:09:34.949" v="36" actId="113"/>
        <pc:sldMkLst>
          <pc:docMk/>
          <pc:sldMk cId="978760601" sldId="300"/>
        </pc:sldMkLst>
        <pc:spChg chg="mod">
          <ac:chgData name="Krämer Andrea" userId="06f2eb28-444d-4018-9c64-066024933901" providerId="ADAL" clId="{E1CABE8E-5761-478E-963C-916A28A01644}" dt="2020-08-21T12:09:34.949" v="36" actId="113"/>
          <ac:spMkLst>
            <pc:docMk/>
            <pc:sldMk cId="978760601" sldId="300"/>
            <ac:spMk id="3" creationId="{00000000-0000-0000-0000-000000000000}"/>
          </ac:spMkLst>
        </pc:spChg>
      </pc:sldChg>
      <pc:sldChg chg="modSp">
        <pc:chgData name="Krämer Andrea" userId="06f2eb28-444d-4018-9c64-066024933901" providerId="ADAL" clId="{E1CABE8E-5761-478E-963C-916A28A01644}" dt="2020-08-21T12:12:54.852" v="114" actId="20577"/>
        <pc:sldMkLst>
          <pc:docMk/>
          <pc:sldMk cId="3252275337" sldId="308"/>
        </pc:sldMkLst>
        <pc:spChg chg="mod">
          <ac:chgData name="Krämer Andrea" userId="06f2eb28-444d-4018-9c64-066024933901" providerId="ADAL" clId="{E1CABE8E-5761-478E-963C-916A28A01644}" dt="2020-08-21T12:12:54.852" v="114" actId="20577"/>
          <ac:spMkLst>
            <pc:docMk/>
            <pc:sldMk cId="3252275337" sldId="308"/>
            <ac:spMk id="8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663C0ABF-6909-45DF-8BEA-E40902BFD9ED}"/>
    <pc:docChg chg="undo custSel modSld">
      <pc:chgData name="Baeriswyl Michelle" userId="7dbe6026-e9b7-4e33-982d-84db899c07af" providerId="ADAL" clId="{663C0ABF-6909-45DF-8BEA-E40902BFD9ED}" dt="2021-08-19T04:56:20.424" v="93"/>
      <pc:docMkLst>
        <pc:docMk/>
      </pc:docMkLst>
      <pc:sldChg chg="modSp mod">
        <pc:chgData name="Baeriswyl Michelle" userId="7dbe6026-e9b7-4e33-982d-84db899c07af" providerId="ADAL" clId="{663C0ABF-6909-45DF-8BEA-E40902BFD9ED}" dt="2021-07-22T06:30:22.441" v="24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663C0ABF-6909-45DF-8BEA-E40902BFD9ED}" dt="2021-07-22T06:22:50.897" v="3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663C0ABF-6909-45DF-8BEA-E40902BFD9ED}" dt="2021-07-22T06:30:22.441" v="24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663C0ABF-6909-45DF-8BEA-E40902BFD9ED}" dt="2021-07-22T06:40:07.414" v="40" actId="20577"/>
        <pc:sldMkLst>
          <pc:docMk/>
          <pc:sldMk cId="2661027179" sldId="290"/>
        </pc:sldMkLst>
        <pc:spChg chg="mod">
          <ac:chgData name="Baeriswyl Michelle" userId="7dbe6026-e9b7-4e33-982d-84db899c07af" providerId="ADAL" clId="{663C0ABF-6909-45DF-8BEA-E40902BFD9ED}" dt="2021-07-22T06:40:07.414" v="40" actId="20577"/>
          <ac:spMkLst>
            <pc:docMk/>
            <pc:sldMk cId="2661027179" sldId="290"/>
            <ac:spMk id="3" creationId="{B3534CFC-4BCD-4C8E-9B82-D4B11C11E85E}"/>
          </ac:spMkLst>
        </pc:spChg>
      </pc:sldChg>
      <pc:sldChg chg="modSp mod">
        <pc:chgData name="Baeriswyl Michelle" userId="7dbe6026-e9b7-4e33-982d-84db899c07af" providerId="ADAL" clId="{663C0ABF-6909-45DF-8BEA-E40902BFD9ED}" dt="2021-07-22T10:04:16.600" v="44" actId="948"/>
        <pc:sldMkLst>
          <pc:docMk/>
          <pc:sldMk cId="978760601" sldId="300"/>
        </pc:sldMkLst>
        <pc:spChg chg="mod">
          <ac:chgData name="Baeriswyl Michelle" userId="7dbe6026-e9b7-4e33-982d-84db899c07af" providerId="ADAL" clId="{663C0ABF-6909-45DF-8BEA-E40902BFD9ED}" dt="2021-07-22T10:04:16.600" v="44" actId="948"/>
          <ac:spMkLst>
            <pc:docMk/>
            <pc:sldMk cId="978760601" sldId="300"/>
            <ac:spMk id="3" creationId="{00000000-0000-0000-0000-000000000000}"/>
          </ac:spMkLst>
        </pc:spChg>
      </pc:sldChg>
      <pc:sldChg chg="addSp modSp mod">
        <pc:chgData name="Baeriswyl Michelle" userId="7dbe6026-e9b7-4e33-982d-84db899c07af" providerId="ADAL" clId="{663C0ABF-6909-45DF-8BEA-E40902BFD9ED}" dt="2021-08-19T04:56:20.424" v="93"/>
        <pc:sldMkLst>
          <pc:docMk/>
          <pc:sldMk cId="3252275337" sldId="308"/>
        </pc:sldMkLst>
        <pc:spChg chg="mod">
          <ac:chgData name="Baeriswyl Michelle" userId="7dbe6026-e9b7-4e33-982d-84db899c07af" providerId="ADAL" clId="{663C0ABF-6909-45DF-8BEA-E40902BFD9ED}" dt="2021-08-19T04:51:40.824" v="48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663C0ABF-6909-45DF-8BEA-E40902BFD9ED}" dt="2021-08-19T04:52:10.287" v="69" actId="20577"/>
          <ac:spMkLst>
            <pc:docMk/>
            <pc:sldMk cId="3252275337" sldId="308"/>
            <ac:spMk id="8" creationId="{00000000-0000-0000-0000-000000000000}"/>
          </ac:spMkLst>
        </pc:spChg>
        <pc:graphicFrameChg chg="add mod">
          <ac:chgData name="Baeriswyl Michelle" userId="7dbe6026-e9b7-4e33-982d-84db899c07af" providerId="ADAL" clId="{663C0ABF-6909-45DF-8BEA-E40902BFD9ED}" dt="2021-08-19T04:56:01.419" v="85"/>
          <ac:graphicFrameMkLst>
            <pc:docMk/>
            <pc:sldMk cId="3252275337" sldId="308"/>
            <ac:graphicFrameMk id="3" creationId="{235C15F4-558F-4966-B4B7-61333D7120E6}"/>
          </ac:graphicFrameMkLst>
        </pc:graphicFrameChg>
        <pc:graphicFrameChg chg="mod modGraphic">
          <ac:chgData name="Baeriswyl Michelle" userId="7dbe6026-e9b7-4e33-982d-84db899c07af" providerId="ADAL" clId="{663C0ABF-6909-45DF-8BEA-E40902BFD9ED}" dt="2021-08-19T04:56:20.424" v="93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909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355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72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437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058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438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52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802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64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877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Oktober 24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Oktober 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Untertitel, Datum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info@bfu.ch bfu.ch</a:t>
            </a:r>
            <a:endParaRPr lang="de-CH" sz="1000" spc="19" baseline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Keyword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err="1"/>
              <a:t>Leadtext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</a:t>
            </a:r>
            <a:br>
              <a:rPr lang="de-DE"/>
            </a:br>
            <a:r>
              <a:rPr lang="de-DE"/>
              <a:t>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Oktober 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 der Präsentation - </a:t>
            </a:r>
            <a:r>
              <a:rPr lang="de-DE" err="1"/>
              <a:t>Fusszeile</a:t>
            </a:r>
            <a:r>
              <a:rPr lang="de-DE"/>
              <a:t> (einfügen über «Einfügen &gt; Kopf- und </a:t>
            </a:r>
            <a:r>
              <a:rPr lang="de-DE" err="1"/>
              <a:t>Fusszeile</a:t>
            </a:r>
            <a:r>
              <a:rPr lang="de-DE"/>
              <a:t>»)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EVPyOCfz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hyperlink" Target="../Powerpoint/SEE%20YOU%20-%20mach%20dich%20sichtbar!%20(Video%20de)_Mpeg4%20H264_238540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tgeber.bfu.ch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7704335" cy="1543314"/>
          </a:xfrm>
        </p:spPr>
        <p:txBody>
          <a:bodyPr/>
          <a:lstStyle/>
          <a:p>
            <a:r>
              <a:rPr lang="de-DE"/>
              <a:t>Seien Sie smart und nicht am Phone.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Firma, Anlass,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 «</a:t>
            </a:r>
            <a:r>
              <a:rPr lang="de-DE" b="0" i="0" dirty="0">
                <a:effectLst/>
                <a:latin typeface="Roboto" panose="02000000000000000000" pitchFamily="2" charset="0"/>
                <a:hlinkClick r:id="rId3"/>
              </a:rPr>
              <a:t>Seien Sie smart und nicht am Phone</a:t>
            </a:r>
            <a:r>
              <a:rPr lang="de-DE" b="0" i="0" dirty="0">
                <a:effectLst/>
                <a:latin typeface="Roboto" panose="02000000000000000000" pitchFamily="2" charset="0"/>
              </a:rPr>
              <a:t>.</a:t>
            </a:r>
            <a:r>
              <a:rPr lang="de-CH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Mehr Informationen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8280918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/>
              <a:t>Weitere Unfallverhütungstipps finden Sie auf </a:t>
            </a:r>
            <a:r>
              <a:rPr lang="de-CH">
                <a:hlinkClick r:id="rId3"/>
              </a:rPr>
              <a:t>bfu.ch</a:t>
            </a:r>
            <a:r>
              <a:rPr lang="de-CH"/>
              <a:t>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384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Unfälle im Strassenverkehr, 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de-CH" dirty="0"/>
              <a:t>21 500 Verletzte</a:t>
            </a:r>
          </a:p>
          <a:p>
            <a:pPr lvl="1"/>
            <a:r>
              <a:rPr lang="de-CH" dirty="0"/>
              <a:t>Davon 4096 Schwerverletzte</a:t>
            </a:r>
          </a:p>
          <a:p>
            <a:pPr lvl="1"/>
            <a:r>
              <a:rPr lang="de-CH" dirty="0"/>
              <a:t>236 Getötete</a:t>
            </a:r>
          </a:p>
          <a:p>
            <a:pPr lvl="4"/>
            <a:endParaRPr lang="de-CH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r>
              <a:rPr lang="de-CH" sz="1000" dirty="0"/>
              <a:t>Quelle: Polizeilich registrierte Strassenverkehrsunfälle, Status 2024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340768"/>
            <a:ext cx="340469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Polizeilich registrierte Ursachen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44499" y="6525344"/>
            <a:ext cx="817307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Schwerverletzte und Getötete, 2023</a:t>
            </a:r>
          </a:p>
        </p:txBody>
      </p:sp>
      <p:graphicFrame>
        <p:nvGraphicFramePr>
          <p:cNvPr id="7" name="Inhaltsplatzhalter 7">
            <a:extLst>
              <a:ext uri="{FF2B5EF4-FFF2-40B4-BE49-F238E27FC236}">
                <a16:creationId xmlns:a16="http://schemas.microsoft.com/office/drawing/2014/main" id="{FE27748C-3C81-4C9B-9914-9241B6774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71733"/>
              </p:ext>
            </p:extLst>
          </p:nvPr>
        </p:nvGraphicFramePr>
        <p:xfrm>
          <a:off x="543140" y="2048993"/>
          <a:ext cx="11012316" cy="27707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5178">
                  <a:extLst>
                    <a:ext uri="{9D8B030D-6E8A-4147-A177-3AD203B41FA5}">
                      <a16:colId xmlns:a16="http://schemas.microsoft.com/office/drawing/2014/main" val="3329610195"/>
                    </a:ext>
                  </a:extLst>
                </a:gridCol>
                <a:gridCol w="1517411">
                  <a:extLst>
                    <a:ext uri="{9D8B030D-6E8A-4147-A177-3AD203B41FA5}">
                      <a16:colId xmlns:a16="http://schemas.microsoft.com/office/drawing/2014/main" val="2131262179"/>
                    </a:ext>
                  </a:extLst>
                </a:gridCol>
                <a:gridCol w="3699727">
                  <a:extLst>
                    <a:ext uri="{9D8B030D-6E8A-4147-A177-3AD203B41FA5}">
                      <a16:colId xmlns:a16="http://schemas.microsoft.com/office/drawing/2014/main" val="1712579558"/>
                    </a:ext>
                  </a:extLst>
                </a:gridCol>
              </a:tblGrid>
              <a:tr h="432001">
                <a:tc>
                  <a:txBody>
                    <a:bodyPr/>
                    <a:lstStyle/>
                    <a:p>
                      <a:pPr marL="0" indent="0"/>
                      <a:r>
                        <a:rPr lang="de-CH" sz="1800" b="1">
                          <a:solidFill>
                            <a:schemeClr val="accent2"/>
                          </a:solidFill>
                        </a:rPr>
                        <a:t>Mögliche Ursache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>
                          <a:solidFill>
                            <a:schemeClr val="accent2"/>
                          </a:solidFill>
                        </a:rPr>
                        <a:t>Anzahl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b="1">
                          <a:solidFill>
                            <a:schemeClr val="accent2"/>
                          </a:solidFill>
                        </a:rPr>
                        <a:t>in %*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269422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Unaufmerksamkeit/Ablenkung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1361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31 %</a:t>
                      </a:r>
                      <a:endParaRPr lang="de-CH" sz="18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19450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marL="0" indent="0"/>
                      <a:r>
                        <a:rPr lang="de-CH" sz="1800"/>
                        <a:t>Vortrittsmissachtung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979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23 %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812185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de-CH" sz="1800"/>
                        <a:t>Geschwindigkeit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8</a:t>
                      </a:r>
                      <a:r>
                        <a:rPr lang="de-CH" sz="1800" dirty="0"/>
                        <a:t>90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21 %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548366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de-CH" sz="1800"/>
                        <a:t>Alkohol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5</a:t>
                      </a:r>
                      <a:r>
                        <a:rPr lang="de-CH" sz="1800" dirty="0"/>
                        <a:t>37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12 %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936551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de-CH" sz="1800" dirty="0"/>
                        <a:t>Fahrzeugbedienung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354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8 %</a:t>
                      </a:r>
                      <a:r>
                        <a:rPr lang="de-CH" sz="1800" dirty="0"/>
                        <a:t> 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0802651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de-CH" sz="1800" dirty="0"/>
                        <a:t>Einwirkung Betäubungs-/Arzneimittel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</a:t>
                      </a:r>
                      <a:r>
                        <a:rPr lang="de-CH" sz="1800" dirty="0"/>
                        <a:t>78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4 %</a:t>
                      </a:r>
                      <a:endParaRPr lang="de-CH" sz="1800" dirty="0"/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958947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34897" y="5713297"/>
            <a:ext cx="1136671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de-CH" sz="1200" dirty="0"/>
              <a:t>Quelle: BFU SINUS 2024</a:t>
            </a:r>
          </a:p>
          <a:p>
            <a:pPr marL="0" lvl="1">
              <a:spcAft>
                <a:spcPts val="600"/>
              </a:spcAft>
            </a:pPr>
            <a:r>
              <a:rPr lang="de-CH" sz="1200" dirty="0"/>
              <a:t>* Anteil am Total aller Schwerverletzen und Getöteten</a:t>
            </a:r>
          </a:p>
        </p:txBody>
      </p:sp>
    </p:spTree>
    <p:extLst>
      <p:ext uri="{BB962C8B-B14F-4D97-AF65-F5344CB8AC3E}">
        <p14:creationId xmlns:p14="http://schemas.microsoft.com/office/powerpoint/2010/main" val="206959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Unfallrisiko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CH" b="1" dirty="0"/>
              <a:t>Handynutzung generell</a:t>
            </a:r>
            <a:r>
              <a:rPr lang="de-CH" dirty="0"/>
              <a:t> erhöht das Unfallrisiko um den Faktor </a:t>
            </a:r>
            <a:r>
              <a:rPr lang="de-CH" b="1" dirty="0"/>
              <a:t>3,6.</a:t>
            </a:r>
            <a:r>
              <a:rPr lang="de-CH" dirty="0"/>
              <a:t> 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de-CH" dirty="0"/>
              <a:t>Besonders gefährlich ist die manuelle Bedienung des Handys: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de-CH" b="1" dirty="0"/>
              <a:t>Nachrichten schreiben </a:t>
            </a:r>
            <a:r>
              <a:rPr lang="de-CH" dirty="0"/>
              <a:t>erhöht das Unfallrisiko um den Faktor </a:t>
            </a:r>
            <a:r>
              <a:rPr lang="de-CH" b="1" dirty="0"/>
              <a:t>6,1.</a:t>
            </a:r>
          </a:p>
          <a:p>
            <a:pPr ea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de-CH" dirty="0"/>
              <a:t>Das </a:t>
            </a:r>
            <a:r>
              <a:rPr lang="de-CH" b="1" dirty="0"/>
              <a:t>Bedienen elektronischer Geräte</a:t>
            </a:r>
            <a:r>
              <a:rPr lang="de-CH" dirty="0"/>
              <a:t> (Navi, Radio etc.) erhöht das Unfallrisiko um den Faktor </a:t>
            </a:r>
            <a:r>
              <a:rPr lang="de-CH" b="1" dirty="0"/>
              <a:t>2,5.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CH" b="1" dirty="0"/>
              <a:t>Gespräche mit Mitreisenden </a:t>
            </a:r>
            <a:r>
              <a:rPr lang="de-CH" dirty="0"/>
              <a:t>erhöhen das Unfallrisiko um den Faktor </a:t>
            </a:r>
            <a:r>
              <a:rPr lang="de-CH" b="1" dirty="0"/>
              <a:t>1,4.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CH" dirty="0"/>
              <a:t>Das </a:t>
            </a:r>
            <a:r>
              <a:rPr lang="de-CH" b="1" dirty="0"/>
              <a:t>Greifen nach Gegenständen </a:t>
            </a:r>
            <a:r>
              <a:rPr lang="de-CH" dirty="0"/>
              <a:t>– z. B. auf der Rückbank im Auto – erhöht das Unfallrisiko um den Faktor </a:t>
            </a:r>
            <a:r>
              <a:rPr lang="de-CH" b="1" dirty="0"/>
              <a:t>9,1.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br>
              <a:rPr lang="de-CH" dirty="0"/>
            </a:br>
            <a:r>
              <a:rPr lang="de-CH" sz="1200" dirty="0"/>
              <a:t>Quelle: </a:t>
            </a:r>
            <a:r>
              <a:rPr lang="de-CH" sz="1200" dirty="0" err="1"/>
              <a:t>Dingus</a:t>
            </a:r>
            <a:r>
              <a:rPr lang="de-CH" sz="1200" dirty="0"/>
              <a:t> et al., 2016</a:t>
            </a:r>
            <a:br>
              <a:rPr lang="de-CH" dirty="0"/>
            </a:br>
            <a:endParaRPr lang="de-CH" sz="14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876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Reaktionsgeschwindigkeit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515969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de-CH" dirty="0"/>
              <a:t>In der Regel reagieren Fahrzeuglenkende innerhalb von 2 Sekunden.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de-CH" b="1" dirty="0">
                <a:solidFill>
                  <a:schemeClr val="accent2"/>
                </a:solidFill>
              </a:rPr>
              <a:t>Ist der Fahrer oder die Fahrerin abgelenkt, verlängert sich die Reaktionszeit um rund einen Drittel.</a:t>
            </a:r>
            <a:r>
              <a:rPr lang="de-CH" dirty="0"/>
              <a:t> Somit ist natürlich auch der Bremsweg länger.</a:t>
            </a: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227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Reaktionsweg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17" y="5062918"/>
            <a:ext cx="11233248" cy="141528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de-CH" dirty="0"/>
              <a:t>Bei einer Reaktionszeit von drei Sekunden legen Lenkerinnen und Lenker auf der Autobahn 100 Meter zurück, bevor sie überhaupt fähig sind, zu handeln – dies entspricht der Länge eines Fussballfeldes.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4"/>
          <a:stretch/>
        </p:blipFill>
        <p:spPr>
          <a:xfrm>
            <a:off x="1651557" y="1083325"/>
            <a:ext cx="8888887" cy="374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8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Mögliche Rechtsfolgen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de-CH" dirty="0"/>
              <a:t>Wer während der Fahrt </a:t>
            </a:r>
            <a:r>
              <a:rPr lang="de-CH" b="1" dirty="0"/>
              <a:t>ohne Freisprecheinrichtung </a:t>
            </a:r>
            <a:r>
              <a:rPr lang="de-CH" dirty="0"/>
              <a:t>telefoniert, wird mit </a:t>
            </a:r>
            <a:br>
              <a:rPr lang="de-CH" dirty="0"/>
            </a:br>
            <a:r>
              <a:rPr lang="de-CH" b="1" dirty="0"/>
              <a:t>100 CHF </a:t>
            </a:r>
            <a:r>
              <a:rPr lang="de-CH" dirty="0"/>
              <a:t>gebüsst.</a:t>
            </a:r>
          </a:p>
          <a:p>
            <a:pPr>
              <a:spcAft>
                <a:spcPts val="0"/>
              </a:spcAft>
            </a:pPr>
            <a:endParaRPr lang="de-CH" dirty="0"/>
          </a:p>
          <a:p>
            <a:pPr>
              <a:spcAft>
                <a:spcPts val="0"/>
              </a:spcAft>
            </a:pPr>
            <a:r>
              <a:rPr lang="de-CH" dirty="0"/>
              <a:t>Telefonieren während der Fahrt </a:t>
            </a:r>
            <a:r>
              <a:rPr lang="de-CH" b="1" dirty="0"/>
              <a:t>ohne Freisprecheinrichtung </a:t>
            </a:r>
            <a:r>
              <a:rPr lang="de-CH" dirty="0"/>
              <a:t>– falls deswegen ein Unfall verursacht wurde – hat in der Unfallversicherung auch schon zu </a:t>
            </a:r>
            <a:r>
              <a:rPr lang="de-CH" b="1" dirty="0"/>
              <a:t>Leistungskürzungen wegen Grobfahrlässigkeit </a:t>
            </a:r>
            <a:r>
              <a:rPr lang="de-CH" dirty="0"/>
              <a:t>geführt.</a:t>
            </a:r>
          </a:p>
          <a:p>
            <a:pPr>
              <a:spcAft>
                <a:spcPts val="0"/>
              </a:spcAft>
            </a:pPr>
            <a:endParaRPr lang="de-CH" dirty="0"/>
          </a:p>
          <a:p>
            <a:pPr>
              <a:spcAft>
                <a:spcPts val="0"/>
              </a:spcAft>
            </a:pPr>
            <a:r>
              <a:rPr lang="de-CH" dirty="0"/>
              <a:t>Auch das Telefonieren am Steuer </a:t>
            </a:r>
            <a:r>
              <a:rPr lang="de-CH" b="1" dirty="0"/>
              <a:t>mit Freisprecheinrichtung </a:t>
            </a:r>
            <a:r>
              <a:rPr lang="de-CH" dirty="0"/>
              <a:t>während der Fahrt sowie das </a:t>
            </a:r>
            <a:r>
              <a:rPr lang="de-CH" b="1" dirty="0"/>
              <a:t>Schreiben von SMS </a:t>
            </a:r>
            <a:r>
              <a:rPr lang="de-CH" dirty="0"/>
              <a:t>während der Fahrt kann insbesondere dann zu einer Verurteilung wegen Verletzung der Verkehrsregeln führen, </a:t>
            </a:r>
            <a:r>
              <a:rPr lang="de-CH" b="1" dirty="0"/>
              <a:t>wenn der Fahrzeugführer deswegen seinen Vorsichtspflichten nicht mehr genügt,</a:t>
            </a:r>
            <a:r>
              <a:rPr lang="de-CH" dirty="0"/>
              <a:t> sein Fahrzeug also nicht mehr beherrscht.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102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So kommen Sie gut 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de-CH" dirty="0"/>
              <a:t>Vor der Fahrt:</a:t>
            </a:r>
          </a:p>
          <a:p>
            <a:pPr lvl="1"/>
            <a:r>
              <a:rPr lang="de-CH" dirty="0"/>
              <a:t>Flugmodus im </a:t>
            </a:r>
            <a:r>
              <a:rPr lang="de-CH"/>
              <a:t>Smartphone aktivieren</a:t>
            </a:r>
            <a:endParaRPr lang="de-CH" dirty="0"/>
          </a:p>
          <a:p>
            <a:pPr lvl="1"/>
            <a:r>
              <a:rPr lang="de-CH" dirty="0"/>
              <a:t>Ziel ins Navigationssystem eingeben</a:t>
            </a:r>
          </a:p>
          <a:p>
            <a:pPr lvl="1"/>
            <a:r>
              <a:rPr lang="de-CH" dirty="0"/>
              <a:t>Musikplayliste wählen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287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So kommen Sie gut 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de-CH" dirty="0"/>
              <a:t>Während der Fahrt:</a:t>
            </a:r>
          </a:p>
          <a:p>
            <a:pPr lvl="1"/>
            <a:r>
              <a:rPr lang="de-CH" dirty="0"/>
              <a:t>Blick auf den Verkehr richten. Ablenkende Tätigkeiten unterlassen.</a:t>
            </a:r>
          </a:p>
          <a:p>
            <a:pPr lvl="1"/>
            <a:r>
              <a:rPr lang="de-CH" dirty="0"/>
              <a:t>Keine Gegenstände im Auto suchen oder nach ihnen greifen.</a:t>
            </a:r>
          </a:p>
          <a:p>
            <a:pPr lvl="1"/>
            <a:r>
              <a:rPr lang="de-CH" dirty="0"/>
              <a:t>Ob mit oder ohne Freisprechanlage, Anrufe lenken ab: deshalb Telefongespräche nur im stehenden Auto, abseits der Fahrbahn führen.</a:t>
            </a:r>
          </a:p>
          <a:p>
            <a:pPr lvl="1"/>
            <a:r>
              <a:rPr lang="de-CH" dirty="0"/>
              <a:t>Keine Textnachrichten lesen oder schreiben.</a:t>
            </a:r>
          </a:p>
          <a:p>
            <a:endParaRPr lang="de-CH" dirty="0"/>
          </a:p>
          <a:p>
            <a:pPr marL="447675" indent="-447675">
              <a:tabLst>
                <a:tab pos="450850" algn="l"/>
              </a:tabLst>
            </a:pPr>
            <a:r>
              <a:rPr lang="de-CH" dirty="0"/>
              <a:t>→ 	Für dringende Erledigungen halten Sie am besten kurz an einem sicheren Ort an.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04741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890DB9-032A-4898-A6F2-5D2FF59C03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43BC64-D6BC-4895-B7C4-05CA340F9A6D}">
  <ds:schemaRefs>
    <ds:schemaRef ds:uri="http://schemas.microsoft.com/office/2006/documentManagement/types"/>
    <ds:schemaRef ds:uri="http://schemas.microsoft.com/office/infopath/2007/PartnerControls"/>
    <ds:schemaRef ds:uri="bb4941f2-48be-4bb0-a3d9-a0ff0057a962"/>
    <ds:schemaRef ds:uri="http://purl.org/dc/terms/"/>
    <ds:schemaRef ds:uri="http://www.w3.org/XML/1998/namespace"/>
    <ds:schemaRef ds:uri="http://purl.org/dc/elements/1.1/"/>
    <ds:schemaRef ds:uri="http://purl.org/dc/dcmitype/"/>
    <ds:schemaRef ds:uri="28b27246-006c-4c52-ba09-a14edd98252a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311959F-CC03-4458-ABDD-C2A92B33F7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479</Words>
  <Application>Microsoft Office PowerPoint</Application>
  <PresentationFormat>Breitbild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BFU Suisse</vt:lpstr>
      <vt:lpstr>BFU Suisse </vt:lpstr>
      <vt:lpstr>BFU Suisse Medium</vt:lpstr>
      <vt:lpstr>Roboto</vt:lpstr>
      <vt:lpstr>Suisse Int'l</vt:lpstr>
      <vt:lpstr>Design bfu</vt:lpstr>
      <vt:lpstr>Seien Sie smart und nicht am Phone.</vt:lpstr>
      <vt:lpstr>Unfälle im Strassenverkehr, 2023</vt:lpstr>
      <vt:lpstr>Polizeilich registrierte Ursachen</vt:lpstr>
      <vt:lpstr>Unfallrisiko</vt:lpstr>
      <vt:lpstr>Reaktionsgeschwindigkeit</vt:lpstr>
      <vt:lpstr>Reaktionsweg</vt:lpstr>
      <vt:lpstr>Mögliche Rechtsfolgen</vt:lpstr>
      <vt:lpstr>So kommen Sie gut an</vt:lpstr>
      <vt:lpstr>So kommen Sie gut an</vt:lpstr>
      <vt:lpstr>PowerPoint-Präsentation</vt:lpstr>
      <vt:lpstr>Mehr Informationen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Baeriswyl Michelle</cp:lastModifiedBy>
  <cp:revision>1</cp:revision>
  <cp:lastPrinted>2019-08-27T06:30:38Z</cp:lastPrinted>
  <dcterms:created xsi:type="dcterms:W3CDTF">2019-07-23T12:29:16Z</dcterms:created>
  <dcterms:modified xsi:type="dcterms:W3CDTF">2024-10-01T06:53:45Z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