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262" r:id="rId5"/>
    <p:sldId id="296" r:id="rId6"/>
    <p:sldId id="284" r:id="rId7"/>
    <p:sldId id="286" r:id="rId8"/>
    <p:sldId id="287" r:id="rId9"/>
    <p:sldId id="272" r:id="rId10"/>
    <p:sldId id="28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  <p:cmAuthor id="2" name="Bison Luana" initials="BL" lastIdx="1" clrIdx="1">
    <p:extLst>
      <p:ext uri="{19B8F6BF-5375-455C-9EA6-DF929625EA0E}">
        <p15:presenceInfo xmlns:p15="http://schemas.microsoft.com/office/powerpoint/2012/main" userId="S::l.bison@bfu.ch::6f9ffcb6-e64a-48a5-91cb-6bca458e4c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612" autoAdjust="0"/>
  </p:normalViewPr>
  <p:slideViewPr>
    <p:cSldViewPr showGuides="1">
      <p:cViewPr varScale="1">
        <p:scale>
          <a:sx n="91" d="100"/>
          <a:sy n="91" d="100"/>
        </p:scale>
        <p:origin x="24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72984FFB-E69F-4DA9-84C8-D0CA6198AFC3}"/>
    <pc:docChg chg="custSel modSld modMainMaster">
      <pc:chgData name="Baeriswyl Michelle" userId="7dbe6026-e9b7-4e33-982d-84db899c07af" providerId="ADAL" clId="{72984FFB-E69F-4DA9-84C8-D0CA6198AFC3}" dt="2021-09-01T07:57:41.265" v="70" actId="6549"/>
      <pc:docMkLst>
        <pc:docMk/>
      </pc:docMkLst>
      <pc:sldChg chg="modSp mod">
        <pc:chgData name="Baeriswyl Michelle" userId="7dbe6026-e9b7-4e33-982d-84db899c07af" providerId="ADAL" clId="{72984FFB-E69F-4DA9-84C8-D0CA6198AFC3}" dt="2021-09-01T07:57:41.265" v="70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72984FFB-E69F-4DA9-84C8-D0CA6198AFC3}" dt="2021-09-01T07:57:41.265" v="70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72984FFB-E69F-4DA9-84C8-D0CA6198AFC3}" dt="2021-08-19T08:16:12.117" v="66" actId="208"/>
        <pc:sldMkLst>
          <pc:docMk/>
          <pc:sldMk cId="1683528402" sldId="282"/>
        </pc:sldMkLst>
        <pc:picChg chg="del">
          <ac:chgData name="Baeriswyl Michelle" userId="7dbe6026-e9b7-4e33-982d-84db899c07af" providerId="ADAL" clId="{72984FFB-E69F-4DA9-84C8-D0CA6198AFC3}" dt="2021-08-19T08:15:52.600" v="64" actId="478"/>
          <ac:picMkLst>
            <pc:docMk/>
            <pc:sldMk cId="1683528402" sldId="282"/>
            <ac:picMk id="5" creationId="{28E349A8-EEBB-4A94-B813-C53BA629CE03}"/>
          </ac:picMkLst>
        </pc:picChg>
        <pc:picChg chg="add mod">
          <ac:chgData name="Baeriswyl Michelle" userId="7dbe6026-e9b7-4e33-982d-84db899c07af" providerId="ADAL" clId="{72984FFB-E69F-4DA9-84C8-D0CA6198AFC3}" dt="2021-08-19T08:16:12.117" v="66" actId="208"/>
          <ac:picMkLst>
            <pc:docMk/>
            <pc:sldMk cId="1683528402" sldId="282"/>
            <ac:picMk id="6" creationId="{7676B66A-D062-4FD9-BC29-3C0F398635B7}"/>
          </ac:picMkLst>
        </pc:picChg>
      </pc:sldChg>
      <pc:sldChg chg="addSp delSp modSp mod">
        <pc:chgData name="Baeriswyl Michelle" userId="7dbe6026-e9b7-4e33-982d-84db899c07af" providerId="ADAL" clId="{72984FFB-E69F-4DA9-84C8-D0CA6198AFC3}" dt="2021-08-19T08:13:46.865" v="58" actId="1037"/>
        <pc:sldMkLst>
          <pc:docMk/>
          <pc:sldMk cId="3000174251" sldId="296"/>
        </pc:sldMkLst>
        <pc:picChg chg="add mod">
          <ac:chgData name="Baeriswyl Michelle" userId="7dbe6026-e9b7-4e33-982d-84db899c07af" providerId="ADAL" clId="{72984FFB-E69F-4DA9-84C8-D0CA6198AFC3}" dt="2021-08-19T08:13:46.865" v="58" actId="1037"/>
          <ac:picMkLst>
            <pc:docMk/>
            <pc:sldMk cId="3000174251" sldId="296"/>
            <ac:picMk id="5" creationId="{91C58A5A-CFAF-484B-AEFE-475C40CE742F}"/>
          </ac:picMkLst>
        </pc:picChg>
        <pc:picChg chg="del">
          <ac:chgData name="Baeriswyl Michelle" userId="7dbe6026-e9b7-4e33-982d-84db899c07af" providerId="ADAL" clId="{72984FFB-E69F-4DA9-84C8-D0CA6198AFC3}" dt="2021-08-19T08:13:40.025" v="5" actId="478"/>
          <ac:picMkLst>
            <pc:docMk/>
            <pc:sldMk cId="3000174251" sldId="296"/>
            <ac:picMk id="7" creationId="{B975F7E9-EA36-4F53-B9CA-678C2D4C4804}"/>
          </ac:picMkLst>
        </pc:picChg>
      </pc:sldChg>
      <pc:sldMasterChg chg="modSldLayout">
        <pc:chgData name="Baeriswyl Michelle" userId="7dbe6026-e9b7-4e33-982d-84db899c07af" providerId="ADAL" clId="{72984FFB-E69F-4DA9-84C8-D0CA6198AFC3}" dt="2021-09-01T07:36:48.073" v="69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72984FFB-E69F-4DA9-84C8-D0CA6198AFC3}" dt="2021-09-01T07:36:48.073" v="69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72984FFB-E69F-4DA9-84C8-D0CA6198AFC3}" dt="2021-09-01T07:36:37.637" v="67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72984FFB-E69F-4DA9-84C8-D0CA6198AFC3}" dt="2021-09-01T07:36:48.073" v="69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Meyer Nathalie" userId="41794ec5-9dfc-44ff-9460-abce2977a929" providerId="ADAL" clId="{A58EA340-D618-40BC-AC16-1DB30A555120}"/>
    <pc:docChg chg="custSel modSld">
      <pc:chgData name="Meyer Nathalie" userId="41794ec5-9dfc-44ff-9460-abce2977a929" providerId="ADAL" clId="{A58EA340-D618-40BC-AC16-1DB30A555120}" dt="2021-09-09T05:58:43.482" v="0" actId="3626"/>
      <pc:docMkLst>
        <pc:docMk/>
      </pc:docMkLst>
      <pc:sldChg chg="modSp mod">
        <pc:chgData name="Meyer Nathalie" userId="41794ec5-9dfc-44ff-9460-abce2977a929" providerId="ADAL" clId="{A58EA340-D618-40BC-AC16-1DB30A555120}" dt="2021-09-09T05:58:43.482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A58EA340-D618-40BC-AC16-1DB30A555120}" dt="2021-09-09T05:58:43.482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  <pc:docChgLst>
    <pc:chgData name="Bison Luana" userId="6f9ffcb6-e64a-48a5-91cb-6bca458e4c9c" providerId="ADAL" clId="{67F3EE11-C2EF-4C70-8FC1-2FEDB35ED90B}"/>
    <pc:docChg chg="custSel modSld">
      <pc:chgData name="Bison Luana" userId="6f9ffcb6-e64a-48a5-91cb-6bca458e4c9c" providerId="ADAL" clId="{67F3EE11-C2EF-4C70-8FC1-2FEDB35ED90B}" dt="2021-08-19T07:59:11.384" v="18" actId="20577"/>
      <pc:docMkLst>
        <pc:docMk/>
      </pc:docMkLst>
      <pc:sldChg chg="modSp mod">
        <pc:chgData name="Bison Luana" userId="6f9ffcb6-e64a-48a5-91cb-6bca458e4c9c" providerId="ADAL" clId="{67F3EE11-C2EF-4C70-8FC1-2FEDB35ED90B}" dt="2021-08-12T08:33:40.642" v="6" actId="20577"/>
        <pc:sldMkLst>
          <pc:docMk/>
          <pc:sldMk cId="1683528402" sldId="282"/>
        </pc:sldMkLst>
        <pc:spChg chg="mod">
          <ac:chgData name="Bison Luana" userId="6f9ffcb6-e64a-48a5-91cb-6bca458e4c9c" providerId="ADAL" clId="{67F3EE11-C2EF-4C70-8FC1-2FEDB35ED90B}" dt="2021-08-12T08:33:40.642" v="6" actId="20577"/>
          <ac:spMkLst>
            <pc:docMk/>
            <pc:sldMk cId="1683528402" sldId="282"/>
            <ac:spMk id="3" creationId="{00000000-0000-0000-0000-000000000000}"/>
          </ac:spMkLst>
        </pc:spChg>
      </pc:sldChg>
      <pc:sldChg chg="modSp mod addCm delCm modCm">
        <pc:chgData name="Bison Luana" userId="6f9ffcb6-e64a-48a5-91cb-6bca458e4c9c" providerId="ADAL" clId="{67F3EE11-C2EF-4C70-8FC1-2FEDB35ED90B}" dt="2021-08-19T07:59:11.384" v="18" actId="20577"/>
        <pc:sldMkLst>
          <pc:docMk/>
          <pc:sldMk cId="2787934272" sldId="284"/>
        </pc:sldMkLst>
        <pc:spChg chg="mod">
          <ac:chgData name="Bison Luana" userId="6f9ffcb6-e64a-48a5-91cb-6bca458e4c9c" providerId="ADAL" clId="{67F3EE11-C2EF-4C70-8FC1-2FEDB35ED90B}" dt="2021-08-19T07:59:11.384" v="18" actId="20577"/>
          <ac:spMkLst>
            <pc:docMk/>
            <pc:sldMk cId="2787934272" sldId="284"/>
            <ac:spMk id="3" creationId="{7A1796D6-58DE-42C0-9574-57FAD754BA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61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48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280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32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422252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 err="1">
                <a:solidFill>
                  <a:schemeClr val="bg1"/>
                </a:solidFill>
              </a:rPr>
              <a:t>Hodlerstrasse</a:t>
            </a:r>
            <a:r>
              <a:rPr lang="it-CH" sz="1000" spc="19" baseline="0" noProof="0" dirty="0">
                <a:solidFill>
                  <a:schemeClr val="bg1"/>
                </a:solidFill>
              </a:rPr>
              <a:t>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inare.upi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www.upi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Meglio stare alla larga dai cocci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Cosa fare con il coperchio tagliente di un barattolo di latta o con i cocci di un bicchiere rotto? A cosa bisogna prestare attenzione quando si monda la verdura o si taglia il formaggio? Basta un attimo per tagliarsi.</a:t>
            </a:r>
          </a:p>
          <a:p>
            <a:pPr marL="0" lvl="1" indent="0">
              <a:buNone/>
            </a:pPr>
            <a:r>
              <a:rPr lang="it-IT"/>
              <a:t>Molti di questi infortuni sono dovuti a negligenza e comportamenti sbagliati. 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C58A5A-CFAF-484B-AEFE-475C40CE7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268414"/>
            <a:ext cx="3706135" cy="496887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001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Elimina correttamente i cocci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Spazza i pezzi rotti con paletta e scopino o dei guanti antitaglio.</a:t>
            </a:r>
          </a:p>
          <a:p>
            <a:pPr lvl="1"/>
            <a:r>
              <a:rPr lang="it-IT" dirty="0"/>
              <a:t>Pulisci l’area dove si trovano i frammenti con un panno domestico umido e smaltisci anche quest’ultimo.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/>
              <a:t>Usa la giusta tecnica di 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it-IT"/>
              <a:t>Taglia sempre lontano dal corpo con il coltello e mai verso il corpo.</a:t>
            </a:r>
          </a:p>
          <a:p>
            <a:pPr lvl="1"/>
            <a:r>
              <a:rPr lang="it-IT"/>
              <a:t>Utilizza una superficie di taglio antiscivolo.</a:t>
            </a:r>
          </a:p>
          <a:p>
            <a:pPr lvl="1"/>
            <a:r>
              <a:rPr lang="it-IT"/>
              <a:t>Non lasciare oggetti appuntiti in giro.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6" name="Grafik 5" descr="Ein Bild, das Person, drinnen, Obst enthält.&#10;&#10;Automatisch generierte Beschreibung">
            <a:extLst>
              <a:ext uri="{FF2B5EF4-FFF2-40B4-BE49-F238E27FC236}">
                <a16:creationId xmlns:a16="http://schemas.microsoft.com/office/drawing/2014/main" id="{2F09AE60-B046-46B0-9F4D-89E0DD99D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27139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/>
              <a:t>Apri bene i barattoli di latta 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0"/>
            <a:r>
              <a:rPr lang="it-IT"/>
              <a:t>Usa un apriscatole di sicurezza, il quale apre le lattine senza lasciare bordi taglienti.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pic>
        <p:nvPicPr>
          <p:cNvPr id="6" name="Grafik 5" descr="Ein Bild, das Text, Person, drinnen, Getränk enthält.&#10;&#10;Automatisch generierte Beschreibung">
            <a:extLst>
              <a:ext uri="{FF2B5EF4-FFF2-40B4-BE49-F238E27FC236}">
                <a16:creationId xmlns:a16="http://schemas.microsoft.com/office/drawing/2014/main" id="{EE04EDA0-3914-467C-80EC-4C149B7E4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2113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94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it-IT" dirty="0"/>
              <a:t>Per maggiori informazioni consulta l’opuscolo UPI </a:t>
            </a:r>
            <a:r>
              <a:rPr lang="it-IT" b="1" dirty="0"/>
              <a:t>«Lista di controllo per una casa sicura»</a:t>
            </a:r>
            <a:r>
              <a:rPr lang="it-IT" dirty="0"/>
              <a:t> (n. art. 3.026) ottenibile gratuitamente su </a:t>
            </a:r>
            <a:r>
              <a:rPr lang="it-IT" dirty="0">
                <a:hlinkClick r:id="rId3"/>
              </a:rPr>
              <a:t>ordinare.upi.ch.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Sul sito </a:t>
            </a:r>
            <a:r>
              <a:rPr lang="it-IT" dirty="0">
                <a:hlinkClick r:id="rId4"/>
              </a:rPr>
              <a:t>upi.ch</a:t>
            </a:r>
            <a:r>
              <a:rPr lang="it-IT" dirty="0"/>
              <a:t> trovi altri consigli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76B66A-D062-4FD9-BC29-3C0F39863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556792"/>
            <a:ext cx="2472736" cy="35356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8352840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bb4941f2-48be-4bb0-a3d9-a0ff0057a96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753858-9647-4000-81A6-6058F4D36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Breitbild</PresentationFormat>
  <Paragraphs>32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BFU Suisse</vt:lpstr>
      <vt:lpstr>BFU Suisse </vt:lpstr>
      <vt:lpstr>BFU Suisse Medium</vt:lpstr>
      <vt:lpstr>Suisse Int'l</vt:lpstr>
      <vt:lpstr>Design bfu</vt:lpstr>
      <vt:lpstr>Meglio stare alla larga dai cocci</vt:lpstr>
      <vt:lpstr>PowerPoint-Präsentation</vt:lpstr>
      <vt:lpstr>Elimina correttamente i cocci </vt:lpstr>
      <vt:lpstr>Usa la giusta tecnica di taglio</vt:lpstr>
      <vt:lpstr>Apri bene i barattoli di latta  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Meyer Nathalie</cp:lastModifiedBy>
  <cp:revision>145</cp:revision>
  <cp:lastPrinted>2019-03-22T15:02:17Z</cp:lastPrinted>
  <dcterms:created xsi:type="dcterms:W3CDTF">2014-01-21T17:34:46Z</dcterms:created>
  <dcterms:modified xsi:type="dcterms:W3CDTF">2021-09-09T05:58:44Z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